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65" r:id="rId4"/>
    <p:sldId id="275" r:id="rId5"/>
    <p:sldId id="266" r:id="rId6"/>
    <p:sldId id="258" r:id="rId7"/>
    <p:sldId id="261" r:id="rId8"/>
    <p:sldId id="267" r:id="rId9"/>
    <p:sldId id="271" r:id="rId10"/>
    <p:sldId id="272" r:id="rId11"/>
    <p:sldId id="268" r:id="rId12"/>
    <p:sldId id="270" r:id="rId13"/>
    <p:sldId id="274" r:id="rId14"/>
    <p:sldId id="273" r:id="rId15"/>
    <p:sldId id="259" r:id="rId16"/>
  </p:sldIdLst>
  <p:sldSz cx="9144000" cy="5143500" type="screen16x9"/>
  <p:notesSz cx="6858000" cy="9144000"/>
  <p:embeddedFontLst>
    <p:embeddedFont>
      <p:font typeface="돋움" panose="020B0600000101010101" pitchFamily="34" charset="-127"/>
      <p:regular r:id="rId19"/>
    </p:embeddedFont>
    <p:embeddedFont>
      <p:font typeface="맑은 고딕" panose="020B0503020000020004" pitchFamily="34" charset="-127"/>
      <p:regular r:id="rId20"/>
      <p:bold r:id="rId21"/>
    </p:embeddedFont>
    <p:embeddedFont>
      <p:font typeface="Franklin Gothic Medium" panose="020B0603020102020204" pitchFamily="34" charset="0"/>
      <p:regular r:id="rId22"/>
      <p:italic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65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704B"/>
    <a:srgbClr val="0C714C"/>
    <a:srgbClr val="4829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79" autoAdjust="0"/>
    <p:restoredTop sz="94789"/>
  </p:normalViewPr>
  <p:slideViewPr>
    <p:cSldViewPr>
      <p:cViewPr varScale="1">
        <p:scale>
          <a:sx n="105" d="100"/>
          <a:sy n="105" d="100"/>
        </p:scale>
        <p:origin x="192" y="904"/>
      </p:cViewPr>
      <p:guideLst>
        <p:guide orient="horz" pos="1665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6" d="100"/>
          <a:sy n="86" d="100"/>
        </p:scale>
        <p:origin x="378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9AAD8E-92BB-4E73-AA39-BD3C98BEDB9B}" type="doc">
      <dgm:prSet loTypeId="urn:microsoft.com/office/officeart/2008/layout/IncreasingCircleProcess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74A112BE-87A0-42AC-8452-2FB8F9591227}">
      <dgm:prSet phldrT="[텍스트]" custT="1"/>
      <dgm:spPr/>
      <dgm:t>
        <a:bodyPr/>
        <a:lstStyle/>
        <a:p>
          <a:pPr latinLnBrk="1"/>
          <a:r>
            <a:rPr lang="en-US" altLang="ko-KR" sz="12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HOME</a:t>
          </a:r>
          <a:endParaRPr lang="ko-KR" altLang="en-US" sz="1200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06A0588-0654-4AB5-8F68-61044BE50CAF}" type="parTrans" cxnId="{E540892B-4746-4EB2-BD2F-A47107A607A4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013B0E4-A68B-450F-A19D-2053BD1D3254}" type="sibTrans" cxnId="{E540892B-4746-4EB2-BD2F-A47107A607A4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3BCCD65-4B0B-43C9-8469-744AB6C5D4DB}">
      <dgm:prSet phldrT="[텍스트]" custT="1"/>
      <dgm:spPr/>
      <dgm:t>
        <a:bodyPr/>
        <a:lstStyle/>
        <a:p>
          <a:pPr latinLnBrk="1"/>
          <a:r>
            <a:rPr lang="ko-KR" altLang="en-US" sz="12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인기메뉴 갤러리</a:t>
          </a:r>
          <a:endParaRPr lang="ko-KR" altLang="en-US" sz="1200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481E38B-112D-488B-9CBF-C9D4B10E03F7}" type="parTrans" cxnId="{1B7DB381-AD1B-408E-947F-557363373776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1E0ABC8-DA9F-4D30-8285-3026B1CD32C6}" type="sibTrans" cxnId="{1B7DB381-AD1B-408E-947F-557363373776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CC33A51-B372-4D51-9514-946CF352AE0C}">
      <dgm:prSet phldrT="[텍스트]" custT="1"/>
      <dgm:spPr/>
      <dgm:t>
        <a:bodyPr/>
        <a:lstStyle/>
        <a:p>
          <a:pPr latinLnBrk="1"/>
          <a:r>
            <a:rPr lang="ko-KR" altLang="en-US" sz="12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이벤트 달력</a:t>
          </a:r>
          <a:endParaRPr lang="ko-KR" altLang="en-US" sz="1200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10D00FE-09FD-4366-9498-AD6491731909}" type="parTrans" cxnId="{FE5270A6-E3A9-4826-AB0B-4BA56F2FE279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D389058-8620-4785-8C39-A871F9188A46}" type="sibTrans" cxnId="{FE5270A6-E3A9-4826-AB0B-4BA56F2FE279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B53F4C-BC25-4606-9D42-B0ABC75AE61A}">
      <dgm:prSet phldrT="[텍스트]" custT="1"/>
      <dgm:spPr/>
      <dgm:t>
        <a:bodyPr/>
        <a:lstStyle/>
        <a:p>
          <a:pPr latinLnBrk="1"/>
          <a:r>
            <a:rPr lang="en-US" altLang="ko-KR" sz="12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CUSTOM</a:t>
          </a:r>
          <a:endParaRPr lang="ko-KR" altLang="en-US" sz="1200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ACF5F5A-C394-4AF1-A10A-94DEB65BF3EC}" type="parTrans" cxnId="{0774D23B-6AC8-4E24-8FAE-ABF5B76D55F1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2A70BF3-E199-4CD7-A7DE-EF2E559ECF71}" type="sibTrans" cxnId="{0774D23B-6AC8-4E24-8FAE-ABF5B76D55F1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67A0DA-75D5-4A90-B8A5-8EE7132A69A8}">
      <dgm:prSet phldrT="[텍스트]" custT="1"/>
      <dgm:spPr/>
      <dgm:t>
        <a:bodyPr/>
        <a:lstStyle/>
        <a:p>
          <a:pPr latinLnBrk="1"/>
          <a:r>
            <a:rPr lang="ko-KR" altLang="en-US" sz="12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커스텀 메뉴 제작</a:t>
          </a:r>
          <a:endParaRPr lang="ko-KR" altLang="en-US" sz="1200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8C5286D-C28F-46CF-B452-3D5915B418D2}" type="parTrans" cxnId="{F57E6C63-469F-4F22-A248-04158E087E1C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50A1891-ABCE-4465-8E3F-8F4E83AE3D5E}" type="sibTrans" cxnId="{F57E6C63-469F-4F22-A248-04158E087E1C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C1DF9B1-783F-4E38-BE00-5F09A6F99FFB}">
      <dgm:prSet phldrT="[텍스트]" custT="1"/>
      <dgm:spPr/>
      <dgm:t>
        <a:bodyPr/>
        <a:lstStyle/>
        <a:p>
          <a:pPr latinLnBrk="1"/>
          <a:r>
            <a:rPr lang="en-US" altLang="ko-KR" sz="12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NOTICE</a:t>
          </a:r>
          <a:endParaRPr lang="ko-KR" altLang="en-US" sz="1200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A3400AF-91D4-45A0-A123-F1D9D0A0B636}" type="parTrans" cxnId="{6D347A48-062E-4966-B11E-E2C300C40312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DAB7FC8-42E6-400B-AFEC-FF49412B8D87}" type="sibTrans" cxnId="{6D347A48-062E-4966-B11E-E2C300C40312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1D54768-2FD6-41F2-8551-39603D5C05A9}">
      <dgm:prSet phldrT="[텍스트]" custT="1"/>
      <dgm:spPr/>
      <dgm:t>
        <a:bodyPr/>
        <a:lstStyle/>
        <a:p>
          <a:pPr latinLnBrk="1"/>
          <a:r>
            <a:rPr lang="ko-KR" altLang="en-US" sz="12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공지사항</a:t>
          </a:r>
          <a:endParaRPr lang="ko-KR" altLang="en-US" sz="1200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D0D67D-8405-4249-8BEB-8B6870F57F5C}" type="parTrans" cxnId="{B07C0024-8E44-4FF2-9A04-E8185A46642C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FF20B9A-D593-4239-971A-8F137827D4D8}" type="sibTrans" cxnId="{B07C0024-8E44-4FF2-9A04-E8185A46642C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CF9CF4-9D02-4106-AE42-F38224C33791}">
      <dgm:prSet phldrT="[텍스트]" custT="1"/>
      <dgm:spPr/>
      <dgm:t>
        <a:bodyPr/>
        <a:lstStyle/>
        <a:p>
          <a:pPr latinLnBrk="1"/>
          <a:r>
            <a:rPr lang="ko-KR" altLang="en-US" sz="12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운영공지</a:t>
          </a:r>
        </a:p>
      </dgm:t>
    </dgm:pt>
    <dgm:pt modelId="{6ED86C93-50FE-409A-A2CE-53D7F372912C}" type="parTrans" cxnId="{8E17E4D1-4FD5-44FF-B9E5-566DC2EAB7B7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C044C61-C1DB-4714-A831-63993666C7C8}" type="sibTrans" cxnId="{8E17E4D1-4FD5-44FF-B9E5-566DC2EAB7B7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E5F4A08-7A7F-49C0-85CB-A79D745891E8}">
      <dgm:prSet phldrT="[텍스트]" custT="1"/>
      <dgm:spPr/>
      <dgm:t>
        <a:bodyPr/>
        <a:lstStyle/>
        <a:p>
          <a:pPr latinLnBrk="1"/>
          <a:r>
            <a:rPr lang="en-US" altLang="ko-KR" sz="12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BOARD</a:t>
          </a:r>
          <a:endParaRPr lang="ko-KR" altLang="en-US" sz="1200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AB2F5D2-76B8-49BC-BBB0-2AF43EBAE0E3}" type="parTrans" cxnId="{EC045453-7A4E-42BC-AAC3-9CE031DABAA1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55CFABF-9D73-4171-AEC9-29A50E7078F5}" type="sibTrans" cxnId="{EC045453-7A4E-42BC-AAC3-9CE031DABAA1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6075391-D08A-4795-A1A6-3F83818B07ED}">
      <dgm:prSet phldrT="[텍스트]" custT="1"/>
      <dgm:spPr/>
      <dgm:t>
        <a:bodyPr/>
        <a:lstStyle/>
        <a:p>
          <a:pPr latinLnBrk="1"/>
          <a:r>
            <a:rPr lang="en-US" altLang="ko-KR" sz="12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LOGIN</a:t>
          </a:r>
          <a:endParaRPr lang="ko-KR" altLang="en-US" sz="1200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9256A2F-9E20-469C-A282-A5163A5238D8}" type="parTrans" cxnId="{13487EF2-F213-41C8-AB1D-407032B9B867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F0F188D-0094-4EE1-A8F1-B7C0C734C754}" type="sibTrans" cxnId="{13487EF2-F213-41C8-AB1D-407032B9B867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C14EC09-9369-464D-8523-1106A1CC8A90}">
      <dgm:prSet phldrT="[텍스트]" custT="1"/>
      <dgm:spPr/>
      <dgm:t>
        <a:bodyPr/>
        <a:lstStyle/>
        <a:p>
          <a:pPr latinLnBrk="1"/>
          <a:r>
            <a:rPr lang="ko-KR" altLang="en-US" sz="12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상세내용</a:t>
          </a:r>
          <a:endParaRPr lang="ko-KR" altLang="en-US" sz="1200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49AF191-E945-4906-85BB-FD8F36128289}" type="parTrans" cxnId="{1AE1017D-D11E-4D5C-AC2B-A0A16FC7BD31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8F17459-AE43-4B36-B951-E1E575F90161}" type="sibTrans" cxnId="{1AE1017D-D11E-4D5C-AC2B-A0A16FC7BD31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7FDA0AE-BE19-4B61-8018-9401438E831C}">
      <dgm:prSet custT="1"/>
      <dgm:spPr/>
      <dgm:t>
        <a:bodyPr/>
        <a:lstStyle/>
        <a:p>
          <a:pPr latinLnBrk="1"/>
          <a:r>
            <a:rPr lang="ko-KR" altLang="en-US" sz="12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자유게시판</a:t>
          </a:r>
          <a:endParaRPr lang="ko-KR" altLang="en-US" sz="1200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B4996B-D155-4D4F-8090-9ADF1FF00EF7}" type="parTrans" cxnId="{E4016F45-5575-4EC7-B2BC-88FFEBDF84BB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41BAC75-2C67-4BE7-B7C7-D2C2D2F7E127}" type="sibTrans" cxnId="{E4016F45-5575-4EC7-B2BC-88FFEBDF84BB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48DA5F9-02B9-4480-AC24-4E411D11454C}">
      <dgm:prSet custT="1"/>
      <dgm:spPr/>
      <dgm:t>
        <a:bodyPr/>
        <a:lstStyle/>
        <a:p>
          <a:pPr latinLnBrk="1"/>
          <a:r>
            <a:rPr lang="ko-KR" altLang="en-US" sz="12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회원가입</a:t>
          </a:r>
          <a:endParaRPr lang="ko-KR" altLang="en-US" sz="1200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B5F037C-A562-46D2-9EA7-DF779D708C0E}" type="parTrans" cxnId="{ACA6C37C-93FF-44A0-BA62-310478576D98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7FFCBAA-E27E-4A8B-A273-44282A196D10}" type="sibTrans" cxnId="{ACA6C37C-93FF-44A0-BA62-310478576D98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7AE518A-CC02-449E-9318-DE6311AAC6DA}">
      <dgm:prSet custT="1"/>
      <dgm:spPr/>
      <dgm:t>
        <a:bodyPr/>
        <a:lstStyle/>
        <a:p>
          <a:pPr latinLnBrk="1"/>
          <a:r>
            <a:rPr lang="ko-KR" altLang="en-US" sz="12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로그인</a:t>
          </a:r>
          <a:endParaRPr lang="ko-KR" altLang="en-US" sz="1200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E45D6C7-ACEB-4EFC-9CBA-4595A63B69E8}" type="parTrans" cxnId="{8EE6CB3B-DE26-4BAE-8D4A-A9F905DCC7A2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8FE5B1A-39FA-40CE-A512-0127545102F0}" type="sibTrans" cxnId="{8EE6CB3B-DE26-4BAE-8D4A-A9F905DCC7A2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D4748A7-4426-4B1E-A094-306154E898CC}" type="pres">
      <dgm:prSet presAssocID="{E99AAD8E-92BB-4E73-AA39-BD3C98BEDB9B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2E64207C-CA3F-41D3-A184-B7997627179A}" type="pres">
      <dgm:prSet presAssocID="{74A112BE-87A0-42AC-8452-2FB8F9591227}" presName="composite" presStyleCnt="0"/>
      <dgm:spPr/>
    </dgm:pt>
    <dgm:pt modelId="{CB013785-35DE-4E8A-B58D-C03FFDE82865}" type="pres">
      <dgm:prSet presAssocID="{74A112BE-87A0-42AC-8452-2FB8F9591227}" presName="BackAccent" presStyleLbl="bgShp" presStyleIdx="0" presStyleCnt="5"/>
      <dgm:spPr/>
    </dgm:pt>
    <dgm:pt modelId="{3F8E4193-9836-4E60-8F07-9DEF26037CE1}" type="pres">
      <dgm:prSet presAssocID="{74A112BE-87A0-42AC-8452-2FB8F9591227}" presName="Accent" presStyleLbl="alignNode1" presStyleIdx="0" presStyleCnt="5"/>
      <dgm:spPr/>
    </dgm:pt>
    <dgm:pt modelId="{77FFCA32-6924-4570-BC5D-0D59A295EB2A}" type="pres">
      <dgm:prSet presAssocID="{74A112BE-87A0-42AC-8452-2FB8F9591227}" presName="Child" presStyleLbl="revTx" presStyleIdx="0" presStyleCnt="10">
        <dgm:presLayoutVars>
          <dgm:chMax val="0"/>
          <dgm:chPref val="0"/>
          <dgm:bulletEnabled val="1"/>
        </dgm:presLayoutVars>
      </dgm:prSet>
      <dgm:spPr/>
    </dgm:pt>
    <dgm:pt modelId="{FE8F9E6E-65FF-4C20-9413-E3ED8744B651}" type="pres">
      <dgm:prSet presAssocID="{74A112BE-87A0-42AC-8452-2FB8F9591227}" presName="Parent" presStyleLbl="revTx" presStyleIdx="1" presStyleCnt="10">
        <dgm:presLayoutVars>
          <dgm:chMax val="1"/>
          <dgm:chPref val="1"/>
          <dgm:bulletEnabled val="1"/>
        </dgm:presLayoutVars>
      </dgm:prSet>
      <dgm:spPr/>
    </dgm:pt>
    <dgm:pt modelId="{28C932FF-F07F-4F96-9728-AA3685078440}" type="pres">
      <dgm:prSet presAssocID="{5013B0E4-A68B-450F-A19D-2053BD1D3254}" presName="sibTrans" presStyleCnt="0"/>
      <dgm:spPr/>
    </dgm:pt>
    <dgm:pt modelId="{8886836D-20D2-470F-8D07-1F5BF88AEF0D}" type="pres">
      <dgm:prSet presAssocID="{53B53F4C-BC25-4606-9D42-B0ABC75AE61A}" presName="composite" presStyleCnt="0"/>
      <dgm:spPr/>
    </dgm:pt>
    <dgm:pt modelId="{34F43176-662C-4090-BEA4-E8293BE57E06}" type="pres">
      <dgm:prSet presAssocID="{53B53F4C-BC25-4606-9D42-B0ABC75AE61A}" presName="BackAccent" presStyleLbl="bgShp" presStyleIdx="1" presStyleCnt="5"/>
      <dgm:spPr/>
    </dgm:pt>
    <dgm:pt modelId="{A087DECC-9B1E-4E9F-8C31-B5832E2CE66E}" type="pres">
      <dgm:prSet presAssocID="{53B53F4C-BC25-4606-9D42-B0ABC75AE61A}" presName="Accent" presStyleLbl="alignNode1" presStyleIdx="1" presStyleCnt="5"/>
      <dgm:spPr/>
    </dgm:pt>
    <dgm:pt modelId="{1319EBEA-5CF0-465A-AF14-FE9CBC09069B}" type="pres">
      <dgm:prSet presAssocID="{53B53F4C-BC25-4606-9D42-B0ABC75AE61A}" presName="Child" presStyleLbl="revTx" presStyleIdx="2" presStyleCnt="10">
        <dgm:presLayoutVars>
          <dgm:chMax val="0"/>
          <dgm:chPref val="0"/>
          <dgm:bulletEnabled val="1"/>
        </dgm:presLayoutVars>
      </dgm:prSet>
      <dgm:spPr/>
    </dgm:pt>
    <dgm:pt modelId="{4088CE79-FD63-4D15-8DEA-E675A4458E0A}" type="pres">
      <dgm:prSet presAssocID="{53B53F4C-BC25-4606-9D42-B0ABC75AE61A}" presName="Parent" presStyleLbl="revTx" presStyleIdx="3" presStyleCnt="10">
        <dgm:presLayoutVars>
          <dgm:chMax val="1"/>
          <dgm:chPref val="1"/>
          <dgm:bulletEnabled val="1"/>
        </dgm:presLayoutVars>
      </dgm:prSet>
      <dgm:spPr/>
    </dgm:pt>
    <dgm:pt modelId="{02D35AF8-FB01-45B7-B9DE-6FA7085B87F4}" type="pres">
      <dgm:prSet presAssocID="{A2A70BF3-E199-4CD7-A7DE-EF2E559ECF71}" presName="sibTrans" presStyleCnt="0"/>
      <dgm:spPr/>
    </dgm:pt>
    <dgm:pt modelId="{2DE18C19-B0CC-4562-AE8A-C04F099AFA90}" type="pres">
      <dgm:prSet presAssocID="{FC1DF9B1-783F-4E38-BE00-5F09A6F99FFB}" presName="composite" presStyleCnt="0"/>
      <dgm:spPr/>
    </dgm:pt>
    <dgm:pt modelId="{723EF3C1-C458-4F08-A50A-FFE4B0268893}" type="pres">
      <dgm:prSet presAssocID="{FC1DF9B1-783F-4E38-BE00-5F09A6F99FFB}" presName="BackAccent" presStyleLbl="bgShp" presStyleIdx="2" presStyleCnt="5"/>
      <dgm:spPr/>
    </dgm:pt>
    <dgm:pt modelId="{52604E01-5B4F-4431-956D-0E15CE0D8621}" type="pres">
      <dgm:prSet presAssocID="{FC1DF9B1-783F-4E38-BE00-5F09A6F99FFB}" presName="Accent" presStyleLbl="alignNode1" presStyleIdx="2" presStyleCnt="5"/>
      <dgm:spPr/>
    </dgm:pt>
    <dgm:pt modelId="{78ACD6F9-E3E4-4BF8-994B-714E2C79B452}" type="pres">
      <dgm:prSet presAssocID="{FC1DF9B1-783F-4E38-BE00-5F09A6F99FFB}" presName="Child" presStyleLbl="revTx" presStyleIdx="4" presStyleCnt="10">
        <dgm:presLayoutVars>
          <dgm:chMax val="0"/>
          <dgm:chPref val="0"/>
          <dgm:bulletEnabled val="1"/>
        </dgm:presLayoutVars>
      </dgm:prSet>
      <dgm:spPr/>
    </dgm:pt>
    <dgm:pt modelId="{6BB06017-7E31-4265-B0B7-E8743362F642}" type="pres">
      <dgm:prSet presAssocID="{FC1DF9B1-783F-4E38-BE00-5F09A6F99FFB}" presName="Parent" presStyleLbl="revTx" presStyleIdx="5" presStyleCnt="10">
        <dgm:presLayoutVars>
          <dgm:chMax val="1"/>
          <dgm:chPref val="1"/>
          <dgm:bulletEnabled val="1"/>
        </dgm:presLayoutVars>
      </dgm:prSet>
      <dgm:spPr/>
    </dgm:pt>
    <dgm:pt modelId="{0DE6EA75-0566-4AA5-8B81-DF6F874EBBD6}" type="pres">
      <dgm:prSet presAssocID="{7DAB7FC8-42E6-400B-AFEC-FF49412B8D87}" presName="sibTrans" presStyleCnt="0"/>
      <dgm:spPr/>
    </dgm:pt>
    <dgm:pt modelId="{066780E9-4557-4A6A-9E47-C2B8FC4579BE}" type="pres">
      <dgm:prSet presAssocID="{3E5F4A08-7A7F-49C0-85CB-A79D745891E8}" presName="composite" presStyleCnt="0"/>
      <dgm:spPr/>
    </dgm:pt>
    <dgm:pt modelId="{4C08066B-5B34-4A6C-B363-9D0180EDD271}" type="pres">
      <dgm:prSet presAssocID="{3E5F4A08-7A7F-49C0-85CB-A79D745891E8}" presName="BackAccent" presStyleLbl="bgShp" presStyleIdx="3" presStyleCnt="5"/>
      <dgm:spPr/>
    </dgm:pt>
    <dgm:pt modelId="{77AA5D86-E185-4084-A310-513E9EF1C97A}" type="pres">
      <dgm:prSet presAssocID="{3E5F4A08-7A7F-49C0-85CB-A79D745891E8}" presName="Accent" presStyleLbl="alignNode1" presStyleIdx="3" presStyleCnt="5"/>
      <dgm:spPr/>
    </dgm:pt>
    <dgm:pt modelId="{9C2CCC35-E2BA-4A9E-854B-81BF7569EAAF}" type="pres">
      <dgm:prSet presAssocID="{3E5F4A08-7A7F-49C0-85CB-A79D745891E8}" presName="Child" presStyleLbl="revTx" presStyleIdx="6" presStyleCnt="10">
        <dgm:presLayoutVars>
          <dgm:chMax val="0"/>
          <dgm:chPref val="0"/>
          <dgm:bulletEnabled val="1"/>
        </dgm:presLayoutVars>
      </dgm:prSet>
      <dgm:spPr/>
    </dgm:pt>
    <dgm:pt modelId="{3F259D85-D00F-4FE2-B416-B29445FB67B6}" type="pres">
      <dgm:prSet presAssocID="{3E5F4A08-7A7F-49C0-85CB-A79D745891E8}" presName="Parent" presStyleLbl="revTx" presStyleIdx="7" presStyleCnt="10">
        <dgm:presLayoutVars>
          <dgm:chMax val="1"/>
          <dgm:chPref val="1"/>
          <dgm:bulletEnabled val="1"/>
        </dgm:presLayoutVars>
      </dgm:prSet>
      <dgm:spPr/>
    </dgm:pt>
    <dgm:pt modelId="{DF568498-C5F5-4426-B70A-D1E93DCF18BA}" type="pres">
      <dgm:prSet presAssocID="{A55CFABF-9D73-4171-AEC9-29A50E7078F5}" presName="sibTrans" presStyleCnt="0"/>
      <dgm:spPr/>
    </dgm:pt>
    <dgm:pt modelId="{297EA54F-C464-47C4-B4C0-20DC09C26A74}" type="pres">
      <dgm:prSet presAssocID="{D6075391-D08A-4795-A1A6-3F83818B07ED}" presName="composite" presStyleCnt="0"/>
      <dgm:spPr/>
    </dgm:pt>
    <dgm:pt modelId="{1A93168A-2CA1-400E-8ED1-890F5BED9D73}" type="pres">
      <dgm:prSet presAssocID="{D6075391-D08A-4795-A1A6-3F83818B07ED}" presName="BackAccent" presStyleLbl="bgShp" presStyleIdx="4" presStyleCnt="5"/>
      <dgm:spPr/>
    </dgm:pt>
    <dgm:pt modelId="{EFA7A0F6-2356-4104-833E-85E2224D72DC}" type="pres">
      <dgm:prSet presAssocID="{D6075391-D08A-4795-A1A6-3F83818B07ED}" presName="Accent" presStyleLbl="alignNode1" presStyleIdx="4" presStyleCnt="5"/>
      <dgm:spPr/>
    </dgm:pt>
    <dgm:pt modelId="{493F513E-82E2-41E7-BCCB-6DEB8B585CE4}" type="pres">
      <dgm:prSet presAssocID="{D6075391-D08A-4795-A1A6-3F83818B07ED}" presName="Child" presStyleLbl="revTx" presStyleIdx="8" presStyleCnt="10">
        <dgm:presLayoutVars>
          <dgm:chMax val="0"/>
          <dgm:chPref val="0"/>
          <dgm:bulletEnabled val="1"/>
        </dgm:presLayoutVars>
      </dgm:prSet>
      <dgm:spPr/>
    </dgm:pt>
    <dgm:pt modelId="{D47D32D2-6C11-43BC-AF86-F1B1E3A3DAB7}" type="pres">
      <dgm:prSet presAssocID="{D6075391-D08A-4795-A1A6-3F83818B07ED}" presName="Parent" presStyleLbl="revTx" presStyleIdx="9" presStyleCnt="10">
        <dgm:presLayoutVars>
          <dgm:chMax val="1"/>
          <dgm:chPref val="1"/>
          <dgm:bulletEnabled val="1"/>
        </dgm:presLayoutVars>
      </dgm:prSet>
      <dgm:spPr/>
    </dgm:pt>
  </dgm:ptLst>
  <dgm:cxnLst>
    <dgm:cxn modelId="{F1B0410A-4022-402D-AE6C-F9BF8F6F0EE0}" type="presOf" srcId="{37AE518A-CC02-449E-9318-DE6311AAC6DA}" destId="{493F513E-82E2-41E7-BCCB-6DEB8B585CE4}" srcOrd="0" destOrd="0" presId="urn:microsoft.com/office/officeart/2008/layout/IncreasingCircleProcess"/>
    <dgm:cxn modelId="{5D84791E-3E3C-4831-A1A9-8AD3F6504AE3}" type="presOf" srcId="{FC1DF9B1-783F-4E38-BE00-5F09A6F99FFB}" destId="{6BB06017-7E31-4265-B0B7-E8743362F642}" srcOrd="0" destOrd="0" presId="urn:microsoft.com/office/officeart/2008/layout/IncreasingCircleProcess"/>
    <dgm:cxn modelId="{B07C0024-8E44-4FF2-9A04-E8185A46642C}" srcId="{FC1DF9B1-783F-4E38-BE00-5F09A6F99FFB}" destId="{F1D54768-2FD6-41F2-8551-39603D5C05A9}" srcOrd="0" destOrd="0" parTransId="{5FD0D67D-8405-4249-8BEB-8B6870F57F5C}" sibTransId="{DFF20B9A-D593-4239-971A-8F137827D4D8}"/>
    <dgm:cxn modelId="{6AF54F24-F659-4A9D-85D1-733D33A30FE6}" type="presOf" srcId="{D6075391-D08A-4795-A1A6-3F83818B07ED}" destId="{D47D32D2-6C11-43BC-AF86-F1B1E3A3DAB7}" srcOrd="0" destOrd="0" presId="urn:microsoft.com/office/officeart/2008/layout/IncreasingCircleProcess"/>
    <dgm:cxn modelId="{34CFA926-A471-4952-A650-231610F20720}" type="presOf" srcId="{30CF9CF4-9D02-4106-AE42-F38224C33791}" destId="{78ACD6F9-E3E4-4BF8-994B-714E2C79B452}" srcOrd="0" destOrd="1" presId="urn:microsoft.com/office/officeart/2008/layout/IncreasingCircleProcess"/>
    <dgm:cxn modelId="{E540892B-4746-4EB2-BD2F-A47107A607A4}" srcId="{E99AAD8E-92BB-4E73-AA39-BD3C98BEDB9B}" destId="{74A112BE-87A0-42AC-8452-2FB8F9591227}" srcOrd="0" destOrd="0" parTransId="{406A0588-0654-4AB5-8F68-61044BE50CAF}" sibTransId="{5013B0E4-A68B-450F-A19D-2053BD1D3254}"/>
    <dgm:cxn modelId="{07E4A139-90BB-4ABE-B92F-8D21AEF6CBD7}" type="presOf" srcId="{548DA5F9-02B9-4480-AC24-4E411D11454C}" destId="{493F513E-82E2-41E7-BCCB-6DEB8B585CE4}" srcOrd="0" destOrd="1" presId="urn:microsoft.com/office/officeart/2008/layout/IncreasingCircleProcess"/>
    <dgm:cxn modelId="{8EE6CB3B-DE26-4BAE-8D4A-A9F905DCC7A2}" srcId="{D6075391-D08A-4795-A1A6-3F83818B07ED}" destId="{37AE518A-CC02-449E-9318-DE6311AAC6DA}" srcOrd="0" destOrd="0" parTransId="{4E45D6C7-ACEB-4EFC-9CBA-4595A63B69E8}" sibTransId="{B8FE5B1A-39FA-40CE-A512-0127545102F0}"/>
    <dgm:cxn modelId="{0774D23B-6AC8-4E24-8FAE-ABF5B76D55F1}" srcId="{E99AAD8E-92BB-4E73-AA39-BD3C98BEDB9B}" destId="{53B53F4C-BC25-4606-9D42-B0ABC75AE61A}" srcOrd="1" destOrd="0" parTransId="{4ACF5F5A-C394-4AF1-A10A-94DEB65BF3EC}" sibTransId="{A2A70BF3-E199-4CD7-A7DE-EF2E559ECF71}"/>
    <dgm:cxn modelId="{E4016F45-5575-4EC7-B2BC-88FFEBDF84BB}" srcId="{3E5F4A08-7A7F-49C0-85CB-A79D745891E8}" destId="{D7FDA0AE-BE19-4B61-8018-9401438E831C}" srcOrd="0" destOrd="0" parTransId="{20B4996B-D155-4D4F-8090-9ADF1FF00EF7}" sibTransId="{341BAC75-2C67-4BE7-B7C7-D2C2D2F7E127}"/>
    <dgm:cxn modelId="{6D347A48-062E-4966-B11E-E2C300C40312}" srcId="{E99AAD8E-92BB-4E73-AA39-BD3C98BEDB9B}" destId="{FC1DF9B1-783F-4E38-BE00-5F09A6F99FFB}" srcOrd="2" destOrd="0" parTransId="{4A3400AF-91D4-45A0-A123-F1D9D0A0B636}" sibTransId="{7DAB7FC8-42E6-400B-AFEC-FF49412B8D87}"/>
    <dgm:cxn modelId="{230A814E-CB90-4099-8BEA-176E307B8FE5}" type="presOf" srcId="{F1D54768-2FD6-41F2-8551-39603D5C05A9}" destId="{78ACD6F9-E3E4-4BF8-994B-714E2C79B452}" srcOrd="0" destOrd="0" presId="urn:microsoft.com/office/officeart/2008/layout/IncreasingCircleProcess"/>
    <dgm:cxn modelId="{3424B752-E5AE-469F-BE8A-57BF578E7AE3}" type="presOf" srcId="{1CC33A51-B372-4D51-9514-946CF352AE0C}" destId="{77FFCA32-6924-4570-BC5D-0D59A295EB2A}" srcOrd="0" destOrd="1" presId="urn:microsoft.com/office/officeart/2008/layout/IncreasingCircleProcess"/>
    <dgm:cxn modelId="{EC045453-7A4E-42BC-AAC3-9CE031DABAA1}" srcId="{E99AAD8E-92BB-4E73-AA39-BD3C98BEDB9B}" destId="{3E5F4A08-7A7F-49C0-85CB-A79D745891E8}" srcOrd="3" destOrd="0" parTransId="{4AB2F5D2-76B8-49BC-BBB0-2AF43EBAE0E3}" sibTransId="{A55CFABF-9D73-4171-AEC9-29A50E7078F5}"/>
    <dgm:cxn modelId="{F57E6C63-469F-4F22-A248-04158E087E1C}" srcId="{53B53F4C-BC25-4606-9D42-B0ABC75AE61A}" destId="{BD67A0DA-75D5-4A90-B8A5-8EE7132A69A8}" srcOrd="0" destOrd="0" parTransId="{18C5286D-C28F-46CF-B452-3D5915B418D2}" sibTransId="{150A1891-ABCE-4465-8E3F-8F4E83AE3D5E}"/>
    <dgm:cxn modelId="{83972973-ADD5-47CB-BE95-BAD2E18FE40D}" type="presOf" srcId="{3E5F4A08-7A7F-49C0-85CB-A79D745891E8}" destId="{3F259D85-D00F-4FE2-B416-B29445FB67B6}" srcOrd="0" destOrd="0" presId="urn:microsoft.com/office/officeart/2008/layout/IncreasingCircleProcess"/>
    <dgm:cxn modelId="{ACA6C37C-93FF-44A0-BA62-310478576D98}" srcId="{D6075391-D08A-4795-A1A6-3F83818B07ED}" destId="{548DA5F9-02B9-4480-AC24-4E411D11454C}" srcOrd="1" destOrd="0" parTransId="{5B5F037C-A562-46D2-9EA7-DF779D708C0E}" sibTransId="{C7FFCBAA-E27E-4A8B-A273-44282A196D10}"/>
    <dgm:cxn modelId="{1AE1017D-D11E-4D5C-AC2B-A0A16FC7BD31}" srcId="{FC1DF9B1-783F-4E38-BE00-5F09A6F99FFB}" destId="{6C14EC09-9369-464D-8523-1106A1CC8A90}" srcOrd="2" destOrd="0" parTransId="{E49AF191-E945-4906-85BB-FD8F36128289}" sibTransId="{A8F17459-AE43-4B36-B951-E1E575F90161}"/>
    <dgm:cxn modelId="{6037817E-D5E1-44CE-B3E1-0B8DA373189C}" type="presOf" srcId="{B3BCCD65-4B0B-43C9-8469-744AB6C5D4DB}" destId="{77FFCA32-6924-4570-BC5D-0D59A295EB2A}" srcOrd="0" destOrd="0" presId="urn:microsoft.com/office/officeart/2008/layout/IncreasingCircleProcess"/>
    <dgm:cxn modelId="{1B7DB381-AD1B-408E-947F-557363373776}" srcId="{74A112BE-87A0-42AC-8452-2FB8F9591227}" destId="{B3BCCD65-4B0B-43C9-8469-744AB6C5D4DB}" srcOrd="0" destOrd="0" parTransId="{8481E38B-112D-488B-9CBF-C9D4B10E03F7}" sibTransId="{31E0ABC8-DA9F-4D30-8285-3026B1CD32C6}"/>
    <dgm:cxn modelId="{959F0187-6636-43A0-8B56-9A71BD5BA34A}" type="presOf" srcId="{53B53F4C-BC25-4606-9D42-B0ABC75AE61A}" destId="{4088CE79-FD63-4D15-8DEA-E675A4458E0A}" srcOrd="0" destOrd="0" presId="urn:microsoft.com/office/officeart/2008/layout/IncreasingCircleProcess"/>
    <dgm:cxn modelId="{FE5270A6-E3A9-4826-AB0B-4BA56F2FE279}" srcId="{74A112BE-87A0-42AC-8452-2FB8F9591227}" destId="{1CC33A51-B372-4D51-9514-946CF352AE0C}" srcOrd="1" destOrd="0" parTransId="{910D00FE-09FD-4366-9498-AD6491731909}" sibTransId="{4D389058-8620-4785-8C39-A871F9188A46}"/>
    <dgm:cxn modelId="{06D3BBB2-C392-499A-8F8F-42AE0CCCFD04}" type="presOf" srcId="{6C14EC09-9369-464D-8523-1106A1CC8A90}" destId="{78ACD6F9-E3E4-4BF8-994B-714E2C79B452}" srcOrd="0" destOrd="2" presId="urn:microsoft.com/office/officeart/2008/layout/IncreasingCircleProcess"/>
    <dgm:cxn modelId="{F755ADC6-D14F-4FD0-BEBE-A385DA5143F9}" type="presOf" srcId="{74A112BE-87A0-42AC-8452-2FB8F9591227}" destId="{FE8F9E6E-65FF-4C20-9413-E3ED8744B651}" srcOrd="0" destOrd="0" presId="urn:microsoft.com/office/officeart/2008/layout/IncreasingCircleProcess"/>
    <dgm:cxn modelId="{8E17E4D1-4FD5-44FF-B9E5-566DC2EAB7B7}" srcId="{FC1DF9B1-783F-4E38-BE00-5F09A6F99FFB}" destId="{30CF9CF4-9D02-4106-AE42-F38224C33791}" srcOrd="1" destOrd="0" parTransId="{6ED86C93-50FE-409A-A2CE-53D7F372912C}" sibTransId="{AC044C61-C1DB-4714-A831-63993666C7C8}"/>
    <dgm:cxn modelId="{9C0386D8-9AE0-4AEA-B792-ABDDA5331107}" type="presOf" srcId="{E99AAD8E-92BB-4E73-AA39-BD3C98BEDB9B}" destId="{3D4748A7-4426-4B1E-A094-306154E898CC}" srcOrd="0" destOrd="0" presId="urn:microsoft.com/office/officeart/2008/layout/IncreasingCircleProcess"/>
    <dgm:cxn modelId="{965A09EC-C97C-44C4-8F22-2747C82AD589}" type="presOf" srcId="{D7FDA0AE-BE19-4B61-8018-9401438E831C}" destId="{9C2CCC35-E2BA-4A9E-854B-81BF7569EAAF}" srcOrd="0" destOrd="0" presId="urn:microsoft.com/office/officeart/2008/layout/IncreasingCircleProcess"/>
    <dgm:cxn modelId="{B2EED3F1-FCF1-4B59-9080-8500A9DEC836}" type="presOf" srcId="{BD67A0DA-75D5-4A90-B8A5-8EE7132A69A8}" destId="{1319EBEA-5CF0-465A-AF14-FE9CBC09069B}" srcOrd="0" destOrd="0" presId="urn:microsoft.com/office/officeart/2008/layout/IncreasingCircleProcess"/>
    <dgm:cxn modelId="{13487EF2-F213-41C8-AB1D-407032B9B867}" srcId="{E99AAD8E-92BB-4E73-AA39-BD3C98BEDB9B}" destId="{D6075391-D08A-4795-A1A6-3F83818B07ED}" srcOrd="4" destOrd="0" parTransId="{89256A2F-9E20-469C-A282-A5163A5238D8}" sibTransId="{3F0F188D-0094-4EE1-A8F1-B7C0C734C754}"/>
    <dgm:cxn modelId="{29DA54CD-0601-4DFB-A467-737CD331496A}" type="presParOf" srcId="{3D4748A7-4426-4B1E-A094-306154E898CC}" destId="{2E64207C-CA3F-41D3-A184-B7997627179A}" srcOrd="0" destOrd="0" presId="urn:microsoft.com/office/officeart/2008/layout/IncreasingCircleProcess"/>
    <dgm:cxn modelId="{430B1036-6292-444F-9A1B-E6A4300A44E2}" type="presParOf" srcId="{2E64207C-CA3F-41D3-A184-B7997627179A}" destId="{CB013785-35DE-4E8A-B58D-C03FFDE82865}" srcOrd="0" destOrd="0" presId="urn:microsoft.com/office/officeart/2008/layout/IncreasingCircleProcess"/>
    <dgm:cxn modelId="{07B09E6C-C761-45E5-B79E-2FC58AB9530B}" type="presParOf" srcId="{2E64207C-CA3F-41D3-A184-B7997627179A}" destId="{3F8E4193-9836-4E60-8F07-9DEF26037CE1}" srcOrd="1" destOrd="0" presId="urn:microsoft.com/office/officeart/2008/layout/IncreasingCircleProcess"/>
    <dgm:cxn modelId="{D4305212-C881-4997-8709-B86057AC3023}" type="presParOf" srcId="{2E64207C-CA3F-41D3-A184-B7997627179A}" destId="{77FFCA32-6924-4570-BC5D-0D59A295EB2A}" srcOrd="2" destOrd="0" presId="urn:microsoft.com/office/officeart/2008/layout/IncreasingCircleProcess"/>
    <dgm:cxn modelId="{779FDD13-CA87-4C2C-90E2-D1D5825CB9D3}" type="presParOf" srcId="{2E64207C-CA3F-41D3-A184-B7997627179A}" destId="{FE8F9E6E-65FF-4C20-9413-E3ED8744B651}" srcOrd="3" destOrd="0" presId="urn:microsoft.com/office/officeart/2008/layout/IncreasingCircleProcess"/>
    <dgm:cxn modelId="{5117B326-3C34-49DE-AD73-ADD3EFDD5586}" type="presParOf" srcId="{3D4748A7-4426-4B1E-A094-306154E898CC}" destId="{28C932FF-F07F-4F96-9728-AA3685078440}" srcOrd="1" destOrd="0" presId="urn:microsoft.com/office/officeart/2008/layout/IncreasingCircleProcess"/>
    <dgm:cxn modelId="{7276A37B-AB38-4E6B-8AC9-799D18043C09}" type="presParOf" srcId="{3D4748A7-4426-4B1E-A094-306154E898CC}" destId="{8886836D-20D2-470F-8D07-1F5BF88AEF0D}" srcOrd="2" destOrd="0" presId="urn:microsoft.com/office/officeart/2008/layout/IncreasingCircleProcess"/>
    <dgm:cxn modelId="{F664491A-FA56-453D-AEBD-067B11ED4F73}" type="presParOf" srcId="{8886836D-20D2-470F-8D07-1F5BF88AEF0D}" destId="{34F43176-662C-4090-BEA4-E8293BE57E06}" srcOrd="0" destOrd="0" presId="urn:microsoft.com/office/officeart/2008/layout/IncreasingCircleProcess"/>
    <dgm:cxn modelId="{22199DB1-2EF9-4CD6-9348-914583787D2A}" type="presParOf" srcId="{8886836D-20D2-470F-8D07-1F5BF88AEF0D}" destId="{A087DECC-9B1E-4E9F-8C31-B5832E2CE66E}" srcOrd="1" destOrd="0" presId="urn:microsoft.com/office/officeart/2008/layout/IncreasingCircleProcess"/>
    <dgm:cxn modelId="{1FF2C066-D36A-46A6-95F3-B1596EE1F521}" type="presParOf" srcId="{8886836D-20D2-470F-8D07-1F5BF88AEF0D}" destId="{1319EBEA-5CF0-465A-AF14-FE9CBC09069B}" srcOrd="2" destOrd="0" presId="urn:microsoft.com/office/officeart/2008/layout/IncreasingCircleProcess"/>
    <dgm:cxn modelId="{FA741A82-48E4-44F7-BF63-2087D3C80CD9}" type="presParOf" srcId="{8886836D-20D2-470F-8D07-1F5BF88AEF0D}" destId="{4088CE79-FD63-4D15-8DEA-E675A4458E0A}" srcOrd="3" destOrd="0" presId="urn:microsoft.com/office/officeart/2008/layout/IncreasingCircleProcess"/>
    <dgm:cxn modelId="{5CEFF8DA-CC23-4C6B-B694-62C9AD93FC96}" type="presParOf" srcId="{3D4748A7-4426-4B1E-A094-306154E898CC}" destId="{02D35AF8-FB01-45B7-B9DE-6FA7085B87F4}" srcOrd="3" destOrd="0" presId="urn:microsoft.com/office/officeart/2008/layout/IncreasingCircleProcess"/>
    <dgm:cxn modelId="{553F2C9F-00F4-47C2-B4CC-569C90EC4484}" type="presParOf" srcId="{3D4748A7-4426-4B1E-A094-306154E898CC}" destId="{2DE18C19-B0CC-4562-AE8A-C04F099AFA90}" srcOrd="4" destOrd="0" presId="urn:microsoft.com/office/officeart/2008/layout/IncreasingCircleProcess"/>
    <dgm:cxn modelId="{BA816447-7B42-4355-A262-A1C2788DDEE3}" type="presParOf" srcId="{2DE18C19-B0CC-4562-AE8A-C04F099AFA90}" destId="{723EF3C1-C458-4F08-A50A-FFE4B0268893}" srcOrd="0" destOrd="0" presId="urn:microsoft.com/office/officeart/2008/layout/IncreasingCircleProcess"/>
    <dgm:cxn modelId="{6C490D4B-43F4-4CBB-B307-713158392472}" type="presParOf" srcId="{2DE18C19-B0CC-4562-AE8A-C04F099AFA90}" destId="{52604E01-5B4F-4431-956D-0E15CE0D8621}" srcOrd="1" destOrd="0" presId="urn:microsoft.com/office/officeart/2008/layout/IncreasingCircleProcess"/>
    <dgm:cxn modelId="{864D35FA-5BAF-4F0C-B528-82BAC0B13BA8}" type="presParOf" srcId="{2DE18C19-B0CC-4562-AE8A-C04F099AFA90}" destId="{78ACD6F9-E3E4-4BF8-994B-714E2C79B452}" srcOrd="2" destOrd="0" presId="urn:microsoft.com/office/officeart/2008/layout/IncreasingCircleProcess"/>
    <dgm:cxn modelId="{30201292-6508-4120-91C3-7BD02C891DA9}" type="presParOf" srcId="{2DE18C19-B0CC-4562-AE8A-C04F099AFA90}" destId="{6BB06017-7E31-4265-B0B7-E8743362F642}" srcOrd="3" destOrd="0" presId="urn:microsoft.com/office/officeart/2008/layout/IncreasingCircleProcess"/>
    <dgm:cxn modelId="{637A9E1A-F8A2-4FC7-92D3-470B77BABE8B}" type="presParOf" srcId="{3D4748A7-4426-4B1E-A094-306154E898CC}" destId="{0DE6EA75-0566-4AA5-8B81-DF6F874EBBD6}" srcOrd="5" destOrd="0" presId="urn:microsoft.com/office/officeart/2008/layout/IncreasingCircleProcess"/>
    <dgm:cxn modelId="{86AF059D-9C76-427A-9505-F0709624AB45}" type="presParOf" srcId="{3D4748A7-4426-4B1E-A094-306154E898CC}" destId="{066780E9-4557-4A6A-9E47-C2B8FC4579BE}" srcOrd="6" destOrd="0" presId="urn:microsoft.com/office/officeart/2008/layout/IncreasingCircleProcess"/>
    <dgm:cxn modelId="{2C1E68E9-8FF1-4A5F-9B44-BD44B235888B}" type="presParOf" srcId="{066780E9-4557-4A6A-9E47-C2B8FC4579BE}" destId="{4C08066B-5B34-4A6C-B363-9D0180EDD271}" srcOrd="0" destOrd="0" presId="urn:microsoft.com/office/officeart/2008/layout/IncreasingCircleProcess"/>
    <dgm:cxn modelId="{4600A0EC-B521-42B5-A673-9DDD8A7FEB56}" type="presParOf" srcId="{066780E9-4557-4A6A-9E47-C2B8FC4579BE}" destId="{77AA5D86-E185-4084-A310-513E9EF1C97A}" srcOrd="1" destOrd="0" presId="urn:microsoft.com/office/officeart/2008/layout/IncreasingCircleProcess"/>
    <dgm:cxn modelId="{A0066994-6CFB-4A3A-9472-CDA123E3BCF5}" type="presParOf" srcId="{066780E9-4557-4A6A-9E47-C2B8FC4579BE}" destId="{9C2CCC35-E2BA-4A9E-854B-81BF7569EAAF}" srcOrd="2" destOrd="0" presId="urn:microsoft.com/office/officeart/2008/layout/IncreasingCircleProcess"/>
    <dgm:cxn modelId="{D377C238-21DC-46D1-BFCC-434895CBDFCB}" type="presParOf" srcId="{066780E9-4557-4A6A-9E47-C2B8FC4579BE}" destId="{3F259D85-D00F-4FE2-B416-B29445FB67B6}" srcOrd="3" destOrd="0" presId="urn:microsoft.com/office/officeart/2008/layout/IncreasingCircleProcess"/>
    <dgm:cxn modelId="{9B6FD91F-DF91-4597-BF73-E20D289D957B}" type="presParOf" srcId="{3D4748A7-4426-4B1E-A094-306154E898CC}" destId="{DF568498-C5F5-4426-B70A-D1E93DCF18BA}" srcOrd="7" destOrd="0" presId="urn:microsoft.com/office/officeart/2008/layout/IncreasingCircleProcess"/>
    <dgm:cxn modelId="{BA670F9D-DB7D-4AA6-8F37-F3E87CA95C23}" type="presParOf" srcId="{3D4748A7-4426-4B1E-A094-306154E898CC}" destId="{297EA54F-C464-47C4-B4C0-20DC09C26A74}" srcOrd="8" destOrd="0" presId="urn:microsoft.com/office/officeart/2008/layout/IncreasingCircleProcess"/>
    <dgm:cxn modelId="{1E17CAB3-1A46-47C3-9D16-C163B95211B4}" type="presParOf" srcId="{297EA54F-C464-47C4-B4C0-20DC09C26A74}" destId="{1A93168A-2CA1-400E-8ED1-890F5BED9D73}" srcOrd="0" destOrd="0" presId="urn:microsoft.com/office/officeart/2008/layout/IncreasingCircleProcess"/>
    <dgm:cxn modelId="{C33526C8-7CF5-4839-8347-7ABD66FC0624}" type="presParOf" srcId="{297EA54F-C464-47C4-B4C0-20DC09C26A74}" destId="{EFA7A0F6-2356-4104-833E-85E2224D72DC}" srcOrd="1" destOrd="0" presId="urn:microsoft.com/office/officeart/2008/layout/IncreasingCircleProcess"/>
    <dgm:cxn modelId="{27C63777-1CC1-40F5-BCBE-AB3CE969518E}" type="presParOf" srcId="{297EA54F-C464-47C4-B4C0-20DC09C26A74}" destId="{493F513E-82E2-41E7-BCCB-6DEB8B585CE4}" srcOrd="2" destOrd="0" presId="urn:microsoft.com/office/officeart/2008/layout/IncreasingCircleProcess"/>
    <dgm:cxn modelId="{3C329D40-C59A-4089-A1D6-1B16EA283C09}" type="presParOf" srcId="{297EA54F-C464-47C4-B4C0-20DC09C26A74}" destId="{D47D32D2-6C11-43BC-AF86-F1B1E3A3DAB7}" srcOrd="3" destOrd="0" presId="urn:microsoft.com/office/officeart/2008/layout/IncreasingCircleProcess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013785-35DE-4E8A-B58D-C03FFDE82865}">
      <dsp:nvSpPr>
        <dsp:cNvPr id="0" name=""/>
        <dsp:cNvSpPr/>
      </dsp:nvSpPr>
      <dsp:spPr>
        <a:xfrm>
          <a:off x="626779" y="0"/>
          <a:ext cx="321016" cy="321016"/>
        </a:xfrm>
        <a:prstGeom prst="ellipse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F8E4193-9836-4E60-8F07-9DEF26037CE1}">
      <dsp:nvSpPr>
        <dsp:cNvPr id="0" name=""/>
        <dsp:cNvSpPr/>
      </dsp:nvSpPr>
      <dsp:spPr>
        <a:xfrm>
          <a:off x="658880" y="32101"/>
          <a:ext cx="256813" cy="256813"/>
        </a:xfrm>
        <a:prstGeom prst="chord">
          <a:avLst>
            <a:gd name="adj1" fmla="val 2332194"/>
            <a:gd name="adj2" fmla="val 8587806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7FFCA32-6924-4570-BC5D-0D59A295EB2A}">
      <dsp:nvSpPr>
        <dsp:cNvPr id="0" name=""/>
        <dsp:cNvSpPr/>
      </dsp:nvSpPr>
      <dsp:spPr>
        <a:xfrm>
          <a:off x="1014673" y="321016"/>
          <a:ext cx="949673" cy="13509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인기메뉴 갤러리</a:t>
          </a:r>
          <a:endParaRPr lang="ko-KR" altLang="en-US" sz="12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이벤트 달력</a:t>
          </a:r>
          <a:endParaRPr lang="ko-KR" altLang="en-US" sz="12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014673" y="321016"/>
        <a:ext cx="949673" cy="1350943"/>
      </dsp:txXfrm>
    </dsp:sp>
    <dsp:sp modelId="{FE8F9E6E-65FF-4C20-9413-E3ED8744B651}">
      <dsp:nvSpPr>
        <dsp:cNvPr id="0" name=""/>
        <dsp:cNvSpPr/>
      </dsp:nvSpPr>
      <dsp:spPr>
        <a:xfrm>
          <a:off x="1014673" y="0"/>
          <a:ext cx="949673" cy="3210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HOME</a:t>
          </a:r>
          <a:endParaRPr lang="ko-KR" altLang="en-US" sz="12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014673" y="0"/>
        <a:ext cx="949673" cy="321016"/>
      </dsp:txXfrm>
    </dsp:sp>
    <dsp:sp modelId="{34F43176-662C-4090-BEA4-E8293BE57E06}">
      <dsp:nvSpPr>
        <dsp:cNvPr id="0" name=""/>
        <dsp:cNvSpPr/>
      </dsp:nvSpPr>
      <dsp:spPr>
        <a:xfrm>
          <a:off x="2031225" y="0"/>
          <a:ext cx="321016" cy="321016"/>
        </a:xfrm>
        <a:prstGeom prst="ellipse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087DECC-9B1E-4E9F-8C31-B5832E2CE66E}">
      <dsp:nvSpPr>
        <dsp:cNvPr id="0" name=""/>
        <dsp:cNvSpPr/>
      </dsp:nvSpPr>
      <dsp:spPr>
        <a:xfrm>
          <a:off x="2063327" y="32101"/>
          <a:ext cx="256813" cy="256813"/>
        </a:xfrm>
        <a:prstGeom prst="chord">
          <a:avLst>
            <a:gd name="adj1" fmla="val 692220"/>
            <a:gd name="adj2" fmla="val 1010778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319EBEA-5CF0-465A-AF14-FE9CBC09069B}">
      <dsp:nvSpPr>
        <dsp:cNvPr id="0" name=""/>
        <dsp:cNvSpPr/>
      </dsp:nvSpPr>
      <dsp:spPr>
        <a:xfrm>
          <a:off x="2419120" y="321016"/>
          <a:ext cx="949673" cy="13509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커스텀 메뉴 제작</a:t>
          </a:r>
          <a:endParaRPr lang="ko-KR" altLang="en-US" sz="12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419120" y="321016"/>
        <a:ext cx="949673" cy="1350943"/>
      </dsp:txXfrm>
    </dsp:sp>
    <dsp:sp modelId="{4088CE79-FD63-4D15-8DEA-E675A4458E0A}">
      <dsp:nvSpPr>
        <dsp:cNvPr id="0" name=""/>
        <dsp:cNvSpPr/>
      </dsp:nvSpPr>
      <dsp:spPr>
        <a:xfrm>
          <a:off x="2419120" y="0"/>
          <a:ext cx="949673" cy="3210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CUSTOM</a:t>
          </a:r>
          <a:endParaRPr lang="ko-KR" altLang="en-US" sz="12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419120" y="0"/>
        <a:ext cx="949673" cy="321016"/>
      </dsp:txXfrm>
    </dsp:sp>
    <dsp:sp modelId="{723EF3C1-C458-4F08-A50A-FFE4B0268893}">
      <dsp:nvSpPr>
        <dsp:cNvPr id="0" name=""/>
        <dsp:cNvSpPr/>
      </dsp:nvSpPr>
      <dsp:spPr>
        <a:xfrm>
          <a:off x="3435671" y="0"/>
          <a:ext cx="321016" cy="321016"/>
        </a:xfrm>
        <a:prstGeom prst="ellipse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2604E01-5B4F-4431-956D-0E15CE0D8621}">
      <dsp:nvSpPr>
        <dsp:cNvPr id="0" name=""/>
        <dsp:cNvSpPr/>
      </dsp:nvSpPr>
      <dsp:spPr>
        <a:xfrm>
          <a:off x="3467773" y="32101"/>
          <a:ext cx="256813" cy="256813"/>
        </a:xfrm>
        <a:prstGeom prst="chord">
          <a:avLst>
            <a:gd name="adj1" fmla="val 20907780"/>
            <a:gd name="adj2" fmla="val 1149222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8ACD6F9-E3E4-4BF8-994B-714E2C79B452}">
      <dsp:nvSpPr>
        <dsp:cNvPr id="0" name=""/>
        <dsp:cNvSpPr/>
      </dsp:nvSpPr>
      <dsp:spPr>
        <a:xfrm>
          <a:off x="3823566" y="321016"/>
          <a:ext cx="949673" cy="13509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공지사항</a:t>
          </a:r>
          <a:endParaRPr lang="ko-KR" altLang="en-US" sz="12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운영공지</a:t>
          </a:r>
        </a:p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상세내용</a:t>
          </a:r>
          <a:endParaRPr lang="ko-KR" altLang="en-US" sz="12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823566" y="321016"/>
        <a:ext cx="949673" cy="1350943"/>
      </dsp:txXfrm>
    </dsp:sp>
    <dsp:sp modelId="{6BB06017-7E31-4265-B0B7-E8743362F642}">
      <dsp:nvSpPr>
        <dsp:cNvPr id="0" name=""/>
        <dsp:cNvSpPr/>
      </dsp:nvSpPr>
      <dsp:spPr>
        <a:xfrm>
          <a:off x="3823566" y="0"/>
          <a:ext cx="949673" cy="3210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NOTICE</a:t>
          </a:r>
          <a:endParaRPr lang="ko-KR" altLang="en-US" sz="12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823566" y="0"/>
        <a:ext cx="949673" cy="321016"/>
      </dsp:txXfrm>
    </dsp:sp>
    <dsp:sp modelId="{4C08066B-5B34-4A6C-B363-9D0180EDD271}">
      <dsp:nvSpPr>
        <dsp:cNvPr id="0" name=""/>
        <dsp:cNvSpPr/>
      </dsp:nvSpPr>
      <dsp:spPr>
        <a:xfrm>
          <a:off x="4840118" y="0"/>
          <a:ext cx="321016" cy="321016"/>
        </a:xfrm>
        <a:prstGeom prst="ellipse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7AA5D86-E185-4084-A310-513E9EF1C97A}">
      <dsp:nvSpPr>
        <dsp:cNvPr id="0" name=""/>
        <dsp:cNvSpPr/>
      </dsp:nvSpPr>
      <dsp:spPr>
        <a:xfrm>
          <a:off x="4872220" y="32101"/>
          <a:ext cx="256813" cy="256813"/>
        </a:xfrm>
        <a:prstGeom prst="chord">
          <a:avLst>
            <a:gd name="adj1" fmla="val 19267806"/>
            <a:gd name="adj2" fmla="val 13012194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C2CCC35-E2BA-4A9E-854B-81BF7569EAAF}">
      <dsp:nvSpPr>
        <dsp:cNvPr id="0" name=""/>
        <dsp:cNvSpPr/>
      </dsp:nvSpPr>
      <dsp:spPr>
        <a:xfrm>
          <a:off x="5228013" y="321016"/>
          <a:ext cx="949673" cy="13509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자유게시판</a:t>
          </a:r>
          <a:endParaRPr lang="ko-KR" altLang="en-US" sz="12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228013" y="321016"/>
        <a:ext cx="949673" cy="1350943"/>
      </dsp:txXfrm>
    </dsp:sp>
    <dsp:sp modelId="{3F259D85-D00F-4FE2-B416-B29445FB67B6}">
      <dsp:nvSpPr>
        <dsp:cNvPr id="0" name=""/>
        <dsp:cNvSpPr/>
      </dsp:nvSpPr>
      <dsp:spPr>
        <a:xfrm>
          <a:off x="5228013" y="0"/>
          <a:ext cx="949673" cy="3210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BOARD</a:t>
          </a:r>
          <a:endParaRPr lang="ko-KR" altLang="en-US" sz="12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228013" y="0"/>
        <a:ext cx="949673" cy="321016"/>
      </dsp:txXfrm>
    </dsp:sp>
    <dsp:sp modelId="{1A93168A-2CA1-400E-8ED1-890F5BED9D73}">
      <dsp:nvSpPr>
        <dsp:cNvPr id="0" name=""/>
        <dsp:cNvSpPr/>
      </dsp:nvSpPr>
      <dsp:spPr>
        <a:xfrm>
          <a:off x="6244564" y="0"/>
          <a:ext cx="321016" cy="321016"/>
        </a:xfrm>
        <a:prstGeom prst="ellipse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FA7A0F6-2356-4104-833E-85E2224D72DC}">
      <dsp:nvSpPr>
        <dsp:cNvPr id="0" name=""/>
        <dsp:cNvSpPr/>
      </dsp:nvSpPr>
      <dsp:spPr>
        <a:xfrm>
          <a:off x="6276666" y="32101"/>
          <a:ext cx="256813" cy="256813"/>
        </a:xfrm>
        <a:prstGeom prst="chord">
          <a:avLst>
            <a:gd name="adj1" fmla="val 16200000"/>
            <a:gd name="adj2" fmla="val 1620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93F513E-82E2-41E7-BCCB-6DEB8B585CE4}">
      <dsp:nvSpPr>
        <dsp:cNvPr id="0" name=""/>
        <dsp:cNvSpPr/>
      </dsp:nvSpPr>
      <dsp:spPr>
        <a:xfrm>
          <a:off x="6632459" y="321016"/>
          <a:ext cx="949673" cy="13509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로그인</a:t>
          </a:r>
          <a:endParaRPr lang="ko-KR" altLang="en-US" sz="12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회원가입</a:t>
          </a:r>
          <a:endParaRPr lang="ko-KR" altLang="en-US" sz="12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6632459" y="321016"/>
        <a:ext cx="949673" cy="1350943"/>
      </dsp:txXfrm>
    </dsp:sp>
    <dsp:sp modelId="{D47D32D2-6C11-43BC-AF86-F1B1E3A3DAB7}">
      <dsp:nvSpPr>
        <dsp:cNvPr id="0" name=""/>
        <dsp:cNvSpPr/>
      </dsp:nvSpPr>
      <dsp:spPr>
        <a:xfrm>
          <a:off x="6632459" y="0"/>
          <a:ext cx="949673" cy="3210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LOGIN</a:t>
          </a:r>
          <a:endParaRPr lang="ko-KR" altLang="en-US" sz="12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6632459" y="0"/>
        <a:ext cx="949673" cy="3210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B3B735-87EA-4FA9-B624-84F237CF2017}" type="datetimeFigureOut">
              <a:rPr lang="ko-KR" altLang="en-US" smtClean="0"/>
              <a:t>2021. 6. 16.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A4D95-E3FB-447F-860E-FD48AC9B4D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4091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036899-2133-4ED4-B8D8-5B0218F82DBA}" type="datetimeFigureOut">
              <a:rPr lang="ko-KR" altLang="en-US" smtClean="0"/>
              <a:pPr/>
              <a:t>2021. 6. 16.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54C866-038C-4468-8FB3-E8AEE55DE44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341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4C866-038C-4468-8FB3-E8AEE55DE44E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782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4C866-038C-4468-8FB3-E8AEE55DE44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325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03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5357818" y="1500180"/>
            <a:ext cx="3786182" cy="3643320"/>
            <a:chOff x="5357818" y="1500180"/>
            <a:chExt cx="3786182" cy="3643320"/>
          </a:xfrm>
        </p:grpSpPr>
        <p:pic>
          <p:nvPicPr>
            <p:cNvPr id="8" name="Picture 8" descr="C:\Users\의정부시청\Desktop\Starbucks.png"/>
            <p:cNvPicPr>
              <a:picLocks noChangeAspect="1" noChangeArrowheads="1"/>
            </p:cNvPicPr>
            <p:nvPr/>
          </p:nvPicPr>
          <p:blipFill>
            <a:blip r:embed="rId2" cstate="print"/>
            <a:srcRect r="21995" b="24043"/>
            <a:stretch>
              <a:fillRect/>
            </a:stretch>
          </p:blipFill>
          <p:spPr bwMode="auto">
            <a:xfrm>
              <a:off x="5429256" y="1500180"/>
              <a:ext cx="3714744" cy="3643320"/>
            </a:xfrm>
            <a:prstGeom prst="rect">
              <a:avLst/>
            </a:prstGeom>
            <a:noFill/>
          </p:spPr>
        </p:pic>
        <p:pic>
          <p:nvPicPr>
            <p:cNvPr id="9" name="Picture 10"/>
            <p:cNvPicPr>
              <a:picLocks noChangeAspect="1" noChangeArrowheads="1"/>
            </p:cNvPicPr>
            <p:nvPr/>
          </p:nvPicPr>
          <p:blipFill>
            <a:blip r:embed="rId3" cstate="print"/>
            <a:srcRect r="26468" b="30137"/>
            <a:stretch>
              <a:fillRect/>
            </a:stretch>
          </p:blipFill>
          <p:spPr bwMode="auto">
            <a:xfrm>
              <a:off x="5357818" y="1500180"/>
              <a:ext cx="3786182" cy="3643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rgbClr val="03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344934" y="1000114"/>
            <a:ext cx="2454133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800" spc="600" dirty="0">
                <a:solidFill>
                  <a:schemeClr val="bg1"/>
                </a:solidFill>
                <a:latin typeface="Franklin Gothic Medium" pitchFamily="34" charset="0"/>
              </a:rPr>
              <a:t>CONTENTS</a:t>
            </a:r>
            <a:endParaRPr lang="ko-KR" altLang="en-US" sz="2800" spc="600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grpSp>
        <p:nvGrpSpPr>
          <p:cNvPr id="8" name="그룹 7"/>
          <p:cNvGrpSpPr>
            <a:grpSpLocks/>
          </p:cNvGrpSpPr>
          <p:nvPr userDrawn="1"/>
        </p:nvGrpSpPr>
        <p:grpSpPr>
          <a:xfrm>
            <a:off x="920908" y="2207231"/>
            <a:ext cx="812050" cy="714380"/>
            <a:chOff x="655676" y="2214560"/>
            <a:chExt cx="812050" cy="714380"/>
          </a:xfrm>
        </p:grpSpPr>
        <p:sp>
          <p:nvSpPr>
            <p:cNvPr id="9" name="직사각형 8"/>
            <p:cNvSpPr/>
            <p:nvPr/>
          </p:nvSpPr>
          <p:spPr>
            <a:xfrm>
              <a:off x="714348" y="2743200"/>
              <a:ext cx="500065" cy="114302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 t="14950"/>
            <a:stretch>
              <a:fillRect/>
            </a:stretch>
          </p:blipFill>
          <p:spPr bwMode="auto">
            <a:xfrm>
              <a:off x="655676" y="2214560"/>
              <a:ext cx="812050" cy="7143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4" name="그룹 13"/>
          <p:cNvGrpSpPr>
            <a:grpSpLocks/>
          </p:cNvGrpSpPr>
          <p:nvPr userDrawn="1"/>
        </p:nvGrpSpPr>
        <p:grpSpPr>
          <a:xfrm>
            <a:off x="3136819" y="2214560"/>
            <a:ext cx="812050" cy="714380"/>
            <a:chOff x="3000364" y="2214560"/>
            <a:chExt cx="812050" cy="714380"/>
          </a:xfrm>
        </p:grpSpPr>
        <p:sp>
          <p:nvSpPr>
            <p:cNvPr id="15" name="직사각형 14"/>
            <p:cNvSpPr/>
            <p:nvPr/>
          </p:nvSpPr>
          <p:spPr>
            <a:xfrm>
              <a:off x="3059036" y="2575560"/>
              <a:ext cx="500065" cy="281942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 t="14950"/>
            <a:stretch>
              <a:fillRect/>
            </a:stretch>
          </p:blipFill>
          <p:spPr bwMode="auto">
            <a:xfrm>
              <a:off x="3000364" y="2214560"/>
              <a:ext cx="812050" cy="7143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0" name="그룹 19"/>
          <p:cNvGrpSpPr>
            <a:grpSpLocks/>
          </p:cNvGrpSpPr>
          <p:nvPr userDrawn="1"/>
        </p:nvGrpSpPr>
        <p:grpSpPr>
          <a:xfrm>
            <a:off x="5356597" y="2247900"/>
            <a:ext cx="812050" cy="714380"/>
            <a:chOff x="5357818" y="2214560"/>
            <a:chExt cx="812050" cy="714380"/>
          </a:xfrm>
        </p:grpSpPr>
        <p:sp>
          <p:nvSpPr>
            <p:cNvPr id="21" name="직사각형 20"/>
            <p:cNvSpPr/>
            <p:nvPr/>
          </p:nvSpPr>
          <p:spPr>
            <a:xfrm>
              <a:off x="5416490" y="2377440"/>
              <a:ext cx="500065" cy="480062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 t="14950"/>
            <a:stretch>
              <a:fillRect/>
            </a:stretch>
          </p:blipFill>
          <p:spPr bwMode="auto">
            <a:xfrm>
              <a:off x="5357818" y="2214560"/>
              <a:ext cx="812050" cy="7143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3" name="그룹 22"/>
          <p:cNvGrpSpPr>
            <a:grpSpLocks/>
          </p:cNvGrpSpPr>
          <p:nvPr userDrawn="1"/>
        </p:nvGrpSpPr>
        <p:grpSpPr>
          <a:xfrm>
            <a:off x="7576374" y="2228497"/>
            <a:ext cx="812050" cy="714380"/>
            <a:chOff x="6858016" y="2214560"/>
            <a:chExt cx="812050" cy="714380"/>
          </a:xfrm>
        </p:grpSpPr>
        <p:sp>
          <p:nvSpPr>
            <p:cNvPr id="24" name="직사각형 23"/>
            <p:cNvSpPr/>
            <p:nvPr/>
          </p:nvSpPr>
          <p:spPr>
            <a:xfrm>
              <a:off x="6916688" y="2247900"/>
              <a:ext cx="500065" cy="609602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 t="14950"/>
            <a:stretch>
              <a:fillRect/>
            </a:stretch>
          </p:blipFill>
          <p:spPr bwMode="auto">
            <a:xfrm>
              <a:off x="6858016" y="2214560"/>
              <a:ext cx="812050" cy="7143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Pr>
        <a:solidFill>
          <a:srgbClr val="03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6" descr="C:\Users\의정부시청\Desktop\Starbucks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62756" y="82840"/>
            <a:ext cx="490774" cy="494315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 userDrawn="1"/>
        </p:nvSpPr>
        <p:spPr>
          <a:xfrm>
            <a:off x="693710" y="500048"/>
            <a:ext cx="8286808" cy="4467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Freeform 13"/>
          <p:cNvSpPr>
            <a:spLocks/>
          </p:cNvSpPr>
          <p:nvPr userDrawn="1"/>
        </p:nvSpPr>
        <p:spPr bwMode="auto">
          <a:xfrm>
            <a:off x="79375" y="4648214"/>
            <a:ext cx="530225" cy="428625"/>
          </a:xfrm>
          <a:custGeom>
            <a:avLst/>
            <a:gdLst/>
            <a:ahLst/>
            <a:cxnLst>
              <a:cxn ang="0">
                <a:pos x="518" y="264"/>
              </a:cxn>
              <a:cxn ang="0">
                <a:pos x="339" y="307"/>
              </a:cxn>
              <a:cxn ang="0">
                <a:pos x="242" y="370"/>
              </a:cxn>
              <a:cxn ang="0">
                <a:pos x="307" y="345"/>
              </a:cxn>
              <a:cxn ang="0">
                <a:pos x="422" y="308"/>
              </a:cxn>
              <a:cxn ang="0">
                <a:pos x="544" y="296"/>
              </a:cxn>
              <a:cxn ang="0">
                <a:pos x="635" y="342"/>
              </a:cxn>
              <a:cxn ang="0">
                <a:pos x="600" y="390"/>
              </a:cxn>
              <a:cxn ang="0">
                <a:pos x="443" y="459"/>
              </a:cxn>
              <a:cxn ang="0">
                <a:pos x="249" y="491"/>
              </a:cxn>
              <a:cxn ang="0">
                <a:pos x="156" y="468"/>
              </a:cxn>
              <a:cxn ang="0">
                <a:pos x="83" y="416"/>
              </a:cxn>
              <a:cxn ang="0">
                <a:pos x="94" y="330"/>
              </a:cxn>
              <a:cxn ang="0">
                <a:pos x="179" y="272"/>
              </a:cxn>
              <a:cxn ang="0">
                <a:pos x="290" y="234"/>
              </a:cxn>
              <a:cxn ang="0">
                <a:pos x="392" y="219"/>
              </a:cxn>
              <a:cxn ang="0">
                <a:pos x="462" y="224"/>
              </a:cxn>
              <a:cxn ang="0">
                <a:pos x="529" y="243"/>
              </a:cxn>
              <a:cxn ang="0">
                <a:pos x="549" y="210"/>
              </a:cxn>
              <a:cxn ang="0">
                <a:pos x="507" y="169"/>
              </a:cxn>
              <a:cxn ang="0">
                <a:pos x="520" y="90"/>
              </a:cxn>
              <a:cxn ang="0">
                <a:pos x="490" y="58"/>
              </a:cxn>
              <a:cxn ang="0">
                <a:pos x="411" y="16"/>
              </a:cxn>
              <a:cxn ang="0">
                <a:pos x="310" y="1"/>
              </a:cxn>
              <a:cxn ang="0">
                <a:pos x="177" y="9"/>
              </a:cxn>
              <a:cxn ang="0">
                <a:pos x="68" y="64"/>
              </a:cxn>
              <a:cxn ang="0">
                <a:pos x="155" y="44"/>
              </a:cxn>
              <a:cxn ang="0">
                <a:pos x="254" y="26"/>
              </a:cxn>
              <a:cxn ang="0">
                <a:pos x="358" y="29"/>
              </a:cxn>
              <a:cxn ang="0">
                <a:pos x="444" y="51"/>
              </a:cxn>
              <a:cxn ang="0">
                <a:pos x="503" y="109"/>
              </a:cxn>
              <a:cxn ang="0">
                <a:pos x="475" y="161"/>
              </a:cxn>
              <a:cxn ang="0">
                <a:pos x="407" y="183"/>
              </a:cxn>
              <a:cxn ang="0">
                <a:pos x="313" y="198"/>
              </a:cxn>
              <a:cxn ang="0">
                <a:pos x="225" y="224"/>
              </a:cxn>
              <a:cxn ang="0">
                <a:pos x="143" y="233"/>
              </a:cxn>
              <a:cxn ang="0">
                <a:pos x="31" y="184"/>
              </a:cxn>
              <a:cxn ang="0">
                <a:pos x="96" y="127"/>
              </a:cxn>
              <a:cxn ang="0">
                <a:pos x="197" y="112"/>
              </a:cxn>
              <a:cxn ang="0">
                <a:pos x="300" y="119"/>
              </a:cxn>
              <a:cxn ang="0">
                <a:pos x="358" y="127"/>
              </a:cxn>
              <a:cxn ang="0">
                <a:pos x="265" y="93"/>
              </a:cxn>
              <a:cxn ang="0">
                <a:pos x="111" y="94"/>
              </a:cxn>
              <a:cxn ang="0">
                <a:pos x="0" y="171"/>
              </a:cxn>
              <a:cxn ang="0">
                <a:pos x="42" y="239"/>
              </a:cxn>
              <a:cxn ang="0">
                <a:pos x="96" y="265"/>
              </a:cxn>
              <a:cxn ang="0">
                <a:pos x="110" y="288"/>
              </a:cxn>
              <a:cxn ang="0">
                <a:pos x="73" y="324"/>
              </a:cxn>
              <a:cxn ang="0">
                <a:pos x="44" y="365"/>
              </a:cxn>
              <a:cxn ang="0">
                <a:pos x="69" y="453"/>
              </a:cxn>
              <a:cxn ang="0">
                <a:pos x="134" y="503"/>
              </a:cxn>
              <a:cxn ang="0">
                <a:pos x="233" y="537"/>
              </a:cxn>
              <a:cxn ang="0">
                <a:pos x="352" y="530"/>
              </a:cxn>
              <a:cxn ang="0">
                <a:pos x="498" y="495"/>
              </a:cxn>
              <a:cxn ang="0">
                <a:pos x="616" y="435"/>
              </a:cxn>
              <a:cxn ang="0">
                <a:pos x="669" y="352"/>
              </a:cxn>
            </a:cxnLst>
            <a:rect l="0" t="0" r="r" b="b"/>
            <a:pathLst>
              <a:path w="670" h="541">
                <a:moveTo>
                  <a:pt x="662" y="302"/>
                </a:moveTo>
                <a:lnTo>
                  <a:pt x="636" y="287"/>
                </a:lnTo>
                <a:lnTo>
                  <a:pt x="608" y="275"/>
                </a:lnTo>
                <a:lnTo>
                  <a:pt x="579" y="269"/>
                </a:lnTo>
                <a:lnTo>
                  <a:pt x="549" y="264"/>
                </a:lnTo>
                <a:lnTo>
                  <a:pt x="518" y="264"/>
                </a:lnTo>
                <a:lnTo>
                  <a:pt x="487" y="266"/>
                </a:lnTo>
                <a:lnTo>
                  <a:pt x="456" y="270"/>
                </a:lnTo>
                <a:lnTo>
                  <a:pt x="424" y="277"/>
                </a:lnTo>
                <a:lnTo>
                  <a:pt x="394" y="286"/>
                </a:lnTo>
                <a:lnTo>
                  <a:pt x="366" y="295"/>
                </a:lnTo>
                <a:lnTo>
                  <a:pt x="339" y="307"/>
                </a:lnTo>
                <a:lnTo>
                  <a:pt x="314" y="319"/>
                </a:lnTo>
                <a:lnTo>
                  <a:pt x="291" y="332"/>
                </a:lnTo>
                <a:lnTo>
                  <a:pt x="271" y="345"/>
                </a:lnTo>
                <a:lnTo>
                  <a:pt x="254" y="358"/>
                </a:lnTo>
                <a:lnTo>
                  <a:pt x="241" y="371"/>
                </a:lnTo>
                <a:lnTo>
                  <a:pt x="242" y="370"/>
                </a:lnTo>
                <a:lnTo>
                  <a:pt x="247" y="369"/>
                </a:lnTo>
                <a:lnTo>
                  <a:pt x="255" y="365"/>
                </a:lnTo>
                <a:lnTo>
                  <a:pt x="264" y="362"/>
                </a:lnTo>
                <a:lnTo>
                  <a:pt x="277" y="356"/>
                </a:lnTo>
                <a:lnTo>
                  <a:pt x="291" y="352"/>
                </a:lnTo>
                <a:lnTo>
                  <a:pt x="307" y="345"/>
                </a:lnTo>
                <a:lnTo>
                  <a:pt x="324" y="339"/>
                </a:lnTo>
                <a:lnTo>
                  <a:pt x="341" y="332"/>
                </a:lnTo>
                <a:lnTo>
                  <a:pt x="361" y="326"/>
                </a:lnTo>
                <a:lnTo>
                  <a:pt x="382" y="319"/>
                </a:lnTo>
                <a:lnTo>
                  <a:pt x="401" y="314"/>
                </a:lnTo>
                <a:lnTo>
                  <a:pt x="422" y="308"/>
                </a:lnTo>
                <a:lnTo>
                  <a:pt x="443" y="303"/>
                </a:lnTo>
                <a:lnTo>
                  <a:pt x="462" y="300"/>
                </a:lnTo>
                <a:lnTo>
                  <a:pt x="482" y="296"/>
                </a:lnTo>
                <a:lnTo>
                  <a:pt x="502" y="294"/>
                </a:lnTo>
                <a:lnTo>
                  <a:pt x="522" y="294"/>
                </a:lnTo>
                <a:lnTo>
                  <a:pt x="544" y="296"/>
                </a:lnTo>
                <a:lnTo>
                  <a:pt x="566" y="300"/>
                </a:lnTo>
                <a:lnTo>
                  <a:pt x="587" y="305"/>
                </a:lnTo>
                <a:lnTo>
                  <a:pt x="605" y="315"/>
                </a:lnTo>
                <a:lnTo>
                  <a:pt x="621" y="325"/>
                </a:lnTo>
                <a:lnTo>
                  <a:pt x="634" y="339"/>
                </a:lnTo>
                <a:lnTo>
                  <a:pt x="635" y="342"/>
                </a:lnTo>
                <a:lnTo>
                  <a:pt x="635" y="347"/>
                </a:lnTo>
                <a:lnTo>
                  <a:pt x="633" y="353"/>
                </a:lnTo>
                <a:lnTo>
                  <a:pt x="628" y="361"/>
                </a:lnTo>
                <a:lnTo>
                  <a:pt x="621" y="369"/>
                </a:lnTo>
                <a:lnTo>
                  <a:pt x="612" y="379"/>
                </a:lnTo>
                <a:lnTo>
                  <a:pt x="600" y="390"/>
                </a:lnTo>
                <a:lnTo>
                  <a:pt x="583" y="400"/>
                </a:lnTo>
                <a:lnTo>
                  <a:pt x="564" y="412"/>
                </a:lnTo>
                <a:lnTo>
                  <a:pt x="541" y="423"/>
                </a:lnTo>
                <a:lnTo>
                  <a:pt x="512" y="436"/>
                </a:lnTo>
                <a:lnTo>
                  <a:pt x="480" y="447"/>
                </a:lnTo>
                <a:lnTo>
                  <a:pt x="443" y="459"/>
                </a:lnTo>
                <a:lnTo>
                  <a:pt x="399" y="469"/>
                </a:lnTo>
                <a:lnTo>
                  <a:pt x="351" y="480"/>
                </a:lnTo>
                <a:lnTo>
                  <a:pt x="296" y="489"/>
                </a:lnTo>
                <a:lnTo>
                  <a:pt x="281" y="491"/>
                </a:lnTo>
                <a:lnTo>
                  <a:pt x="265" y="491"/>
                </a:lnTo>
                <a:lnTo>
                  <a:pt x="249" y="491"/>
                </a:lnTo>
                <a:lnTo>
                  <a:pt x="233" y="490"/>
                </a:lnTo>
                <a:lnTo>
                  <a:pt x="217" y="488"/>
                </a:lnTo>
                <a:lnTo>
                  <a:pt x="202" y="484"/>
                </a:lnTo>
                <a:lnTo>
                  <a:pt x="186" y="480"/>
                </a:lnTo>
                <a:lnTo>
                  <a:pt x="171" y="475"/>
                </a:lnTo>
                <a:lnTo>
                  <a:pt x="156" y="468"/>
                </a:lnTo>
                <a:lnTo>
                  <a:pt x="142" y="462"/>
                </a:lnTo>
                <a:lnTo>
                  <a:pt x="128" y="454"/>
                </a:lnTo>
                <a:lnTo>
                  <a:pt x="115" y="446"/>
                </a:lnTo>
                <a:lnTo>
                  <a:pt x="104" y="437"/>
                </a:lnTo>
                <a:lnTo>
                  <a:pt x="92" y="427"/>
                </a:lnTo>
                <a:lnTo>
                  <a:pt x="83" y="416"/>
                </a:lnTo>
                <a:lnTo>
                  <a:pt x="74" y="406"/>
                </a:lnTo>
                <a:lnTo>
                  <a:pt x="68" y="393"/>
                </a:lnTo>
                <a:lnTo>
                  <a:pt x="67" y="378"/>
                </a:lnTo>
                <a:lnTo>
                  <a:pt x="72" y="360"/>
                </a:lnTo>
                <a:lnTo>
                  <a:pt x="82" y="341"/>
                </a:lnTo>
                <a:lnTo>
                  <a:pt x="94" y="330"/>
                </a:lnTo>
                <a:lnTo>
                  <a:pt x="106" y="318"/>
                </a:lnTo>
                <a:lnTo>
                  <a:pt x="119" y="308"/>
                </a:lnTo>
                <a:lnTo>
                  <a:pt x="133" y="299"/>
                </a:lnTo>
                <a:lnTo>
                  <a:pt x="148" y="289"/>
                </a:lnTo>
                <a:lnTo>
                  <a:pt x="163" y="280"/>
                </a:lnTo>
                <a:lnTo>
                  <a:pt x="179" y="272"/>
                </a:lnTo>
                <a:lnTo>
                  <a:pt x="195" y="264"/>
                </a:lnTo>
                <a:lnTo>
                  <a:pt x="212" y="257"/>
                </a:lnTo>
                <a:lnTo>
                  <a:pt x="231" y="250"/>
                </a:lnTo>
                <a:lnTo>
                  <a:pt x="250" y="244"/>
                </a:lnTo>
                <a:lnTo>
                  <a:pt x="270" y="239"/>
                </a:lnTo>
                <a:lnTo>
                  <a:pt x="290" y="234"/>
                </a:lnTo>
                <a:lnTo>
                  <a:pt x="311" y="229"/>
                </a:lnTo>
                <a:lnTo>
                  <a:pt x="332" y="226"/>
                </a:lnTo>
                <a:lnTo>
                  <a:pt x="355" y="222"/>
                </a:lnTo>
                <a:lnTo>
                  <a:pt x="368" y="221"/>
                </a:lnTo>
                <a:lnTo>
                  <a:pt x="381" y="220"/>
                </a:lnTo>
                <a:lnTo>
                  <a:pt x="392" y="219"/>
                </a:lnTo>
                <a:lnTo>
                  <a:pt x="405" y="219"/>
                </a:lnTo>
                <a:lnTo>
                  <a:pt x="416" y="219"/>
                </a:lnTo>
                <a:lnTo>
                  <a:pt x="428" y="219"/>
                </a:lnTo>
                <a:lnTo>
                  <a:pt x="439" y="220"/>
                </a:lnTo>
                <a:lnTo>
                  <a:pt x="451" y="221"/>
                </a:lnTo>
                <a:lnTo>
                  <a:pt x="462" y="224"/>
                </a:lnTo>
                <a:lnTo>
                  <a:pt x="473" y="226"/>
                </a:lnTo>
                <a:lnTo>
                  <a:pt x="484" y="228"/>
                </a:lnTo>
                <a:lnTo>
                  <a:pt x="496" y="232"/>
                </a:lnTo>
                <a:lnTo>
                  <a:pt x="507" y="235"/>
                </a:lnTo>
                <a:lnTo>
                  <a:pt x="518" y="239"/>
                </a:lnTo>
                <a:lnTo>
                  <a:pt x="529" y="243"/>
                </a:lnTo>
                <a:lnTo>
                  <a:pt x="541" y="248"/>
                </a:lnTo>
                <a:lnTo>
                  <a:pt x="594" y="249"/>
                </a:lnTo>
                <a:lnTo>
                  <a:pt x="583" y="237"/>
                </a:lnTo>
                <a:lnTo>
                  <a:pt x="573" y="227"/>
                </a:lnTo>
                <a:lnTo>
                  <a:pt x="562" y="218"/>
                </a:lnTo>
                <a:lnTo>
                  <a:pt x="549" y="210"/>
                </a:lnTo>
                <a:lnTo>
                  <a:pt x="536" y="203"/>
                </a:lnTo>
                <a:lnTo>
                  <a:pt x="522" y="197"/>
                </a:lnTo>
                <a:lnTo>
                  <a:pt x="509" y="191"/>
                </a:lnTo>
                <a:lnTo>
                  <a:pt x="494" y="188"/>
                </a:lnTo>
                <a:lnTo>
                  <a:pt x="502" y="179"/>
                </a:lnTo>
                <a:lnTo>
                  <a:pt x="507" y="169"/>
                </a:lnTo>
                <a:lnTo>
                  <a:pt x="513" y="160"/>
                </a:lnTo>
                <a:lnTo>
                  <a:pt x="518" y="151"/>
                </a:lnTo>
                <a:lnTo>
                  <a:pt x="522" y="136"/>
                </a:lnTo>
                <a:lnTo>
                  <a:pt x="522" y="120"/>
                </a:lnTo>
                <a:lnTo>
                  <a:pt x="522" y="105"/>
                </a:lnTo>
                <a:lnTo>
                  <a:pt x="520" y="90"/>
                </a:lnTo>
                <a:lnTo>
                  <a:pt x="517" y="83"/>
                </a:lnTo>
                <a:lnTo>
                  <a:pt x="512" y="76"/>
                </a:lnTo>
                <a:lnTo>
                  <a:pt x="507" y="70"/>
                </a:lnTo>
                <a:lnTo>
                  <a:pt x="502" y="66"/>
                </a:lnTo>
                <a:lnTo>
                  <a:pt x="496" y="62"/>
                </a:lnTo>
                <a:lnTo>
                  <a:pt x="490" y="58"/>
                </a:lnTo>
                <a:lnTo>
                  <a:pt x="485" y="54"/>
                </a:lnTo>
                <a:lnTo>
                  <a:pt x="480" y="51"/>
                </a:lnTo>
                <a:lnTo>
                  <a:pt x="461" y="39"/>
                </a:lnTo>
                <a:lnTo>
                  <a:pt x="443" y="30"/>
                </a:lnTo>
                <a:lnTo>
                  <a:pt x="427" y="22"/>
                </a:lnTo>
                <a:lnTo>
                  <a:pt x="411" y="16"/>
                </a:lnTo>
                <a:lnTo>
                  <a:pt x="396" y="11"/>
                </a:lnTo>
                <a:lnTo>
                  <a:pt x="381" y="8"/>
                </a:lnTo>
                <a:lnTo>
                  <a:pt x="367" y="6"/>
                </a:lnTo>
                <a:lnTo>
                  <a:pt x="352" y="5"/>
                </a:lnTo>
                <a:lnTo>
                  <a:pt x="332" y="2"/>
                </a:lnTo>
                <a:lnTo>
                  <a:pt x="310" y="1"/>
                </a:lnTo>
                <a:lnTo>
                  <a:pt x="288" y="1"/>
                </a:lnTo>
                <a:lnTo>
                  <a:pt x="266" y="0"/>
                </a:lnTo>
                <a:lnTo>
                  <a:pt x="243" y="1"/>
                </a:lnTo>
                <a:lnTo>
                  <a:pt x="222" y="2"/>
                </a:lnTo>
                <a:lnTo>
                  <a:pt x="198" y="5"/>
                </a:lnTo>
                <a:lnTo>
                  <a:pt x="177" y="9"/>
                </a:lnTo>
                <a:lnTo>
                  <a:pt x="155" y="14"/>
                </a:lnTo>
                <a:lnTo>
                  <a:pt x="135" y="21"/>
                </a:lnTo>
                <a:lnTo>
                  <a:pt x="115" y="29"/>
                </a:lnTo>
                <a:lnTo>
                  <a:pt x="98" y="39"/>
                </a:lnTo>
                <a:lnTo>
                  <a:pt x="82" y="51"/>
                </a:lnTo>
                <a:lnTo>
                  <a:pt x="68" y="64"/>
                </a:lnTo>
                <a:lnTo>
                  <a:pt x="56" y="79"/>
                </a:lnTo>
                <a:lnTo>
                  <a:pt x="46" y="98"/>
                </a:lnTo>
                <a:lnTo>
                  <a:pt x="111" y="70"/>
                </a:lnTo>
                <a:lnTo>
                  <a:pt x="126" y="59"/>
                </a:lnTo>
                <a:lnTo>
                  <a:pt x="141" y="51"/>
                </a:lnTo>
                <a:lnTo>
                  <a:pt x="155" y="44"/>
                </a:lnTo>
                <a:lnTo>
                  <a:pt x="167" y="39"/>
                </a:lnTo>
                <a:lnTo>
                  <a:pt x="182" y="36"/>
                </a:lnTo>
                <a:lnTo>
                  <a:pt x="197" y="33"/>
                </a:lnTo>
                <a:lnTo>
                  <a:pt x="215" y="31"/>
                </a:lnTo>
                <a:lnTo>
                  <a:pt x="234" y="29"/>
                </a:lnTo>
                <a:lnTo>
                  <a:pt x="254" y="26"/>
                </a:lnTo>
                <a:lnTo>
                  <a:pt x="272" y="25"/>
                </a:lnTo>
                <a:lnTo>
                  <a:pt x="291" y="25"/>
                </a:lnTo>
                <a:lnTo>
                  <a:pt x="308" y="25"/>
                </a:lnTo>
                <a:lnTo>
                  <a:pt x="325" y="25"/>
                </a:lnTo>
                <a:lnTo>
                  <a:pt x="341" y="26"/>
                </a:lnTo>
                <a:lnTo>
                  <a:pt x="358" y="29"/>
                </a:lnTo>
                <a:lnTo>
                  <a:pt x="374" y="30"/>
                </a:lnTo>
                <a:lnTo>
                  <a:pt x="389" y="33"/>
                </a:lnTo>
                <a:lnTo>
                  <a:pt x="404" y="37"/>
                </a:lnTo>
                <a:lnTo>
                  <a:pt x="417" y="41"/>
                </a:lnTo>
                <a:lnTo>
                  <a:pt x="431" y="46"/>
                </a:lnTo>
                <a:lnTo>
                  <a:pt x="444" y="51"/>
                </a:lnTo>
                <a:lnTo>
                  <a:pt x="457" y="56"/>
                </a:lnTo>
                <a:lnTo>
                  <a:pt x="469" y="63"/>
                </a:lnTo>
                <a:lnTo>
                  <a:pt x="481" y="70"/>
                </a:lnTo>
                <a:lnTo>
                  <a:pt x="494" y="84"/>
                </a:lnTo>
                <a:lnTo>
                  <a:pt x="500" y="97"/>
                </a:lnTo>
                <a:lnTo>
                  <a:pt x="503" y="109"/>
                </a:lnTo>
                <a:lnTo>
                  <a:pt x="500" y="121"/>
                </a:lnTo>
                <a:lnTo>
                  <a:pt x="497" y="129"/>
                </a:lnTo>
                <a:lnTo>
                  <a:pt x="492" y="138"/>
                </a:lnTo>
                <a:lnTo>
                  <a:pt x="487" y="146"/>
                </a:lnTo>
                <a:lnTo>
                  <a:pt x="481" y="153"/>
                </a:lnTo>
                <a:lnTo>
                  <a:pt x="475" y="161"/>
                </a:lnTo>
                <a:lnTo>
                  <a:pt x="468" y="169"/>
                </a:lnTo>
                <a:lnTo>
                  <a:pt x="461" y="176"/>
                </a:lnTo>
                <a:lnTo>
                  <a:pt x="453" y="183"/>
                </a:lnTo>
                <a:lnTo>
                  <a:pt x="438" y="183"/>
                </a:lnTo>
                <a:lnTo>
                  <a:pt x="422" y="183"/>
                </a:lnTo>
                <a:lnTo>
                  <a:pt x="407" y="183"/>
                </a:lnTo>
                <a:lnTo>
                  <a:pt x="391" y="184"/>
                </a:lnTo>
                <a:lnTo>
                  <a:pt x="376" y="187"/>
                </a:lnTo>
                <a:lnTo>
                  <a:pt x="360" y="189"/>
                </a:lnTo>
                <a:lnTo>
                  <a:pt x="344" y="191"/>
                </a:lnTo>
                <a:lnTo>
                  <a:pt x="329" y="195"/>
                </a:lnTo>
                <a:lnTo>
                  <a:pt x="313" y="198"/>
                </a:lnTo>
                <a:lnTo>
                  <a:pt x="298" y="202"/>
                </a:lnTo>
                <a:lnTo>
                  <a:pt x="283" y="206"/>
                </a:lnTo>
                <a:lnTo>
                  <a:pt x="268" y="210"/>
                </a:lnTo>
                <a:lnTo>
                  <a:pt x="254" y="214"/>
                </a:lnTo>
                <a:lnTo>
                  <a:pt x="239" y="219"/>
                </a:lnTo>
                <a:lnTo>
                  <a:pt x="225" y="224"/>
                </a:lnTo>
                <a:lnTo>
                  <a:pt x="212" y="228"/>
                </a:lnTo>
                <a:lnTo>
                  <a:pt x="207" y="231"/>
                </a:lnTo>
                <a:lnTo>
                  <a:pt x="201" y="233"/>
                </a:lnTo>
                <a:lnTo>
                  <a:pt x="194" y="235"/>
                </a:lnTo>
                <a:lnTo>
                  <a:pt x="188" y="237"/>
                </a:lnTo>
                <a:lnTo>
                  <a:pt x="143" y="233"/>
                </a:lnTo>
                <a:lnTo>
                  <a:pt x="107" y="226"/>
                </a:lnTo>
                <a:lnTo>
                  <a:pt x="80" y="218"/>
                </a:lnTo>
                <a:lnTo>
                  <a:pt x="59" y="209"/>
                </a:lnTo>
                <a:lnTo>
                  <a:pt x="45" y="199"/>
                </a:lnTo>
                <a:lnTo>
                  <a:pt x="36" y="191"/>
                </a:lnTo>
                <a:lnTo>
                  <a:pt x="31" y="184"/>
                </a:lnTo>
                <a:lnTo>
                  <a:pt x="31" y="180"/>
                </a:lnTo>
                <a:lnTo>
                  <a:pt x="39" y="166"/>
                </a:lnTo>
                <a:lnTo>
                  <a:pt x="50" y="154"/>
                </a:lnTo>
                <a:lnTo>
                  <a:pt x="64" y="144"/>
                </a:lnTo>
                <a:lnTo>
                  <a:pt x="79" y="135"/>
                </a:lnTo>
                <a:lnTo>
                  <a:pt x="96" y="127"/>
                </a:lnTo>
                <a:lnTo>
                  <a:pt x="113" y="121"/>
                </a:lnTo>
                <a:lnTo>
                  <a:pt x="130" y="116"/>
                </a:lnTo>
                <a:lnTo>
                  <a:pt x="147" y="114"/>
                </a:lnTo>
                <a:lnTo>
                  <a:pt x="163" y="113"/>
                </a:lnTo>
                <a:lnTo>
                  <a:pt x="180" y="112"/>
                </a:lnTo>
                <a:lnTo>
                  <a:pt x="197" y="112"/>
                </a:lnTo>
                <a:lnTo>
                  <a:pt x="216" y="112"/>
                </a:lnTo>
                <a:lnTo>
                  <a:pt x="233" y="113"/>
                </a:lnTo>
                <a:lnTo>
                  <a:pt x="252" y="114"/>
                </a:lnTo>
                <a:lnTo>
                  <a:pt x="269" y="115"/>
                </a:lnTo>
                <a:lnTo>
                  <a:pt x="285" y="116"/>
                </a:lnTo>
                <a:lnTo>
                  <a:pt x="300" y="119"/>
                </a:lnTo>
                <a:lnTo>
                  <a:pt x="314" y="120"/>
                </a:lnTo>
                <a:lnTo>
                  <a:pt x="326" y="122"/>
                </a:lnTo>
                <a:lnTo>
                  <a:pt x="338" y="123"/>
                </a:lnTo>
                <a:lnTo>
                  <a:pt x="346" y="124"/>
                </a:lnTo>
                <a:lnTo>
                  <a:pt x="353" y="126"/>
                </a:lnTo>
                <a:lnTo>
                  <a:pt x="358" y="127"/>
                </a:lnTo>
                <a:lnTo>
                  <a:pt x="359" y="127"/>
                </a:lnTo>
                <a:lnTo>
                  <a:pt x="345" y="119"/>
                </a:lnTo>
                <a:lnTo>
                  <a:pt x="329" y="112"/>
                </a:lnTo>
                <a:lnTo>
                  <a:pt x="310" y="105"/>
                </a:lnTo>
                <a:lnTo>
                  <a:pt x="288" y="99"/>
                </a:lnTo>
                <a:lnTo>
                  <a:pt x="265" y="93"/>
                </a:lnTo>
                <a:lnTo>
                  <a:pt x="241" y="90"/>
                </a:lnTo>
                <a:lnTo>
                  <a:pt x="216" y="88"/>
                </a:lnTo>
                <a:lnTo>
                  <a:pt x="190" y="86"/>
                </a:lnTo>
                <a:lnTo>
                  <a:pt x="164" y="88"/>
                </a:lnTo>
                <a:lnTo>
                  <a:pt x="137" y="90"/>
                </a:lnTo>
                <a:lnTo>
                  <a:pt x="111" y="94"/>
                </a:lnTo>
                <a:lnTo>
                  <a:pt x="87" y="101"/>
                </a:lnTo>
                <a:lnTo>
                  <a:pt x="62" y="111"/>
                </a:lnTo>
                <a:lnTo>
                  <a:pt x="39" y="123"/>
                </a:lnTo>
                <a:lnTo>
                  <a:pt x="20" y="138"/>
                </a:lnTo>
                <a:lnTo>
                  <a:pt x="1" y="156"/>
                </a:lnTo>
                <a:lnTo>
                  <a:pt x="0" y="171"/>
                </a:lnTo>
                <a:lnTo>
                  <a:pt x="1" y="184"/>
                </a:lnTo>
                <a:lnTo>
                  <a:pt x="6" y="197"/>
                </a:lnTo>
                <a:lnTo>
                  <a:pt x="13" y="209"/>
                </a:lnTo>
                <a:lnTo>
                  <a:pt x="21" y="220"/>
                </a:lnTo>
                <a:lnTo>
                  <a:pt x="31" y="229"/>
                </a:lnTo>
                <a:lnTo>
                  <a:pt x="42" y="239"/>
                </a:lnTo>
                <a:lnTo>
                  <a:pt x="53" y="247"/>
                </a:lnTo>
                <a:lnTo>
                  <a:pt x="60" y="251"/>
                </a:lnTo>
                <a:lnTo>
                  <a:pt x="68" y="256"/>
                </a:lnTo>
                <a:lnTo>
                  <a:pt x="77" y="259"/>
                </a:lnTo>
                <a:lnTo>
                  <a:pt x="87" y="263"/>
                </a:lnTo>
                <a:lnTo>
                  <a:pt x="96" y="265"/>
                </a:lnTo>
                <a:lnTo>
                  <a:pt x="106" y="269"/>
                </a:lnTo>
                <a:lnTo>
                  <a:pt x="117" y="271"/>
                </a:lnTo>
                <a:lnTo>
                  <a:pt x="128" y="273"/>
                </a:lnTo>
                <a:lnTo>
                  <a:pt x="122" y="278"/>
                </a:lnTo>
                <a:lnTo>
                  <a:pt x="115" y="282"/>
                </a:lnTo>
                <a:lnTo>
                  <a:pt x="110" y="288"/>
                </a:lnTo>
                <a:lnTo>
                  <a:pt x="104" y="293"/>
                </a:lnTo>
                <a:lnTo>
                  <a:pt x="98" y="299"/>
                </a:lnTo>
                <a:lnTo>
                  <a:pt x="91" y="305"/>
                </a:lnTo>
                <a:lnTo>
                  <a:pt x="86" y="311"/>
                </a:lnTo>
                <a:lnTo>
                  <a:pt x="79" y="318"/>
                </a:lnTo>
                <a:lnTo>
                  <a:pt x="73" y="324"/>
                </a:lnTo>
                <a:lnTo>
                  <a:pt x="68" y="330"/>
                </a:lnTo>
                <a:lnTo>
                  <a:pt x="62" y="335"/>
                </a:lnTo>
                <a:lnTo>
                  <a:pt x="57" y="342"/>
                </a:lnTo>
                <a:lnTo>
                  <a:pt x="52" y="349"/>
                </a:lnTo>
                <a:lnTo>
                  <a:pt x="47" y="356"/>
                </a:lnTo>
                <a:lnTo>
                  <a:pt x="44" y="365"/>
                </a:lnTo>
                <a:lnTo>
                  <a:pt x="42" y="375"/>
                </a:lnTo>
                <a:lnTo>
                  <a:pt x="44" y="393"/>
                </a:lnTo>
                <a:lnTo>
                  <a:pt x="49" y="412"/>
                </a:lnTo>
                <a:lnTo>
                  <a:pt x="54" y="429"/>
                </a:lnTo>
                <a:lnTo>
                  <a:pt x="62" y="445"/>
                </a:lnTo>
                <a:lnTo>
                  <a:pt x="69" y="453"/>
                </a:lnTo>
                <a:lnTo>
                  <a:pt x="77" y="462"/>
                </a:lnTo>
                <a:lnTo>
                  <a:pt x="88" y="470"/>
                </a:lnTo>
                <a:lnTo>
                  <a:pt x="98" y="478"/>
                </a:lnTo>
                <a:lnTo>
                  <a:pt x="109" y="486"/>
                </a:lnTo>
                <a:lnTo>
                  <a:pt x="121" y="495"/>
                </a:lnTo>
                <a:lnTo>
                  <a:pt x="134" y="503"/>
                </a:lnTo>
                <a:lnTo>
                  <a:pt x="148" y="510"/>
                </a:lnTo>
                <a:lnTo>
                  <a:pt x="164" y="516"/>
                </a:lnTo>
                <a:lnTo>
                  <a:pt x="181" y="523"/>
                </a:lnTo>
                <a:lnTo>
                  <a:pt x="198" y="529"/>
                </a:lnTo>
                <a:lnTo>
                  <a:pt x="216" y="534"/>
                </a:lnTo>
                <a:lnTo>
                  <a:pt x="233" y="537"/>
                </a:lnTo>
                <a:lnTo>
                  <a:pt x="252" y="539"/>
                </a:lnTo>
                <a:lnTo>
                  <a:pt x="268" y="541"/>
                </a:lnTo>
                <a:lnTo>
                  <a:pt x="285" y="539"/>
                </a:lnTo>
                <a:lnTo>
                  <a:pt x="306" y="537"/>
                </a:lnTo>
                <a:lnTo>
                  <a:pt x="329" y="534"/>
                </a:lnTo>
                <a:lnTo>
                  <a:pt x="352" y="530"/>
                </a:lnTo>
                <a:lnTo>
                  <a:pt x="376" y="526"/>
                </a:lnTo>
                <a:lnTo>
                  <a:pt x="400" y="521"/>
                </a:lnTo>
                <a:lnTo>
                  <a:pt x="426" y="515"/>
                </a:lnTo>
                <a:lnTo>
                  <a:pt x="450" y="508"/>
                </a:lnTo>
                <a:lnTo>
                  <a:pt x="474" y="501"/>
                </a:lnTo>
                <a:lnTo>
                  <a:pt x="498" y="495"/>
                </a:lnTo>
                <a:lnTo>
                  <a:pt x="521" y="486"/>
                </a:lnTo>
                <a:lnTo>
                  <a:pt x="543" y="477"/>
                </a:lnTo>
                <a:lnTo>
                  <a:pt x="564" y="467"/>
                </a:lnTo>
                <a:lnTo>
                  <a:pt x="583" y="456"/>
                </a:lnTo>
                <a:lnTo>
                  <a:pt x="601" y="446"/>
                </a:lnTo>
                <a:lnTo>
                  <a:pt x="616" y="435"/>
                </a:lnTo>
                <a:lnTo>
                  <a:pt x="628" y="422"/>
                </a:lnTo>
                <a:lnTo>
                  <a:pt x="639" y="409"/>
                </a:lnTo>
                <a:lnTo>
                  <a:pt x="648" y="395"/>
                </a:lnTo>
                <a:lnTo>
                  <a:pt x="657" y="382"/>
                </a:lnTo>
                <a:lnTo>
                  <a:pt x="664" y="367"/>
                </a:lnTo>
                <a:lnTo>
                  <a:pt x="669" y="352"/>
                </a:lnTo>
                <a:lnTo>
                  <a:pt x="670" y="335"/>
                </a:lnTo>
                <a:lnTo>
                  <a:pt x="668" y="319"/>
                </a:lnTo>
                <a:lnTo>
                  <a:pt x="662" y="302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03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 userDrawn="1"/>
        </p:nvGrpSpPr>
        <p:grpSpPr>
          <a:xfrm>
            <a:off x="3690188" y="2340918"/>
            <a:ext cx="1763624" cy="461665"/>
            <a:chOff x="3651716" y="2340918"/>
            <a:chExt cx="1763624" cy="461665"/>
          </a:xfrm>
        </p:grpSpPr>
        <p:sp>
          <p:nvSpPr>
            <p:cNvPr id="9" name="TextBox 8"/>
            <p:cNvSpPr txBox="1"/>
            <p:nvPr/>
          </p:nvSpPr>
          <p:spPr>
            <a:xfrm>
              <a:off x="3651716" y="2340918"/>
              <a:ext cx="17636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Franklin Gothic Medium" pitchFamily="34" charset="0"/>
                </a:rPr>
                <a:t>THANK Y   U</a:t>
              </a:r>
              <a:endParaRPr lang="ko-KR" altLang="en-US" sz="24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pic>
          <p:nvPicPr>
            <p:cNvPr id="10" name="Picture 16" descr="C:\Users\의정부시청\Desktop\Starbucks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891087" y="2463309"/>
              <a:ext cx="215330" cy="216882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C4991-E7B7-426D-8A84-6BE49E78D9A2}" type="datetimeFigureOut">
              <a:rPr lang="ko-KR" altLang="en-US" smtClean="0"/>
              <a:pPr/>
              <a:t>2021. 6. 16.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6443-69BE-41DA-85D1-56526225CEF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03848" y="4897279"/>
            <a:ext cx="2402548" cy="24622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altLang="ko-KR" sz="1000" b="1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Copyright©</a:t>
            </a:r>
            <a:r>
              <a:rPr lang="en-US" altLang="ko-KR" sz="1000" b="1" i="0" kern="1200" baseline="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STARBUCKS CUSTOM</a:t>
            </a:r>
            <a:endParaRPr lang="en-US" altLang="ko-KR" sz="1000" b="1" i="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7" Type="http://schemas.openxmlformats.org/officeDocument/2006/relationships/slide" Target="slide1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slide" Target="slide11.xml"/><Relationship Id="rId5" Type="http://schemas.openxmlformats.org/officeDocument/2006/relationships/slide" Target="slide9.xml"/><Relationship Id="rId4" Type="http://schemas.openxmlformats.org/officeDocument/2006/relationships/slide" Target="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7" Type="http://schemas.openxmlformats.org/officeDocument/2006/relationships/slide" Target="slide1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slide" Target="slide11.xml"/><Relationship Id="rId5" Type="http://schemas.openxmlformats.org/officeDocument/2006/relationships/slide" Target="slide9.xml"/><Relationship Id="rId4" Type="http://schemas.openxmlformats.org/officeDocument/2006/relationships/slide" Target="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7" Type="http://schemas.openxmlformats.org/officeDocument/2006/relationships/slide" Target="slide1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slide" Target="slide11.xml"/><Relationship Id="rId5" Type="http://schemas.openxmlformats.org/officeDocument/2006/relationships/slide" Target="slide9.xml"/><Relationship Id="rId4" Type="http://schemas.openxmlformats.org/officeDocument/2006/relationships/slide" Target="slide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diagramLayout" Target="../diagrams/layout1.xml"/><Relationship Id="rId7" Type="http://schemas.openxmlformats.org/officeDocument/2006/relationships/slide" Target="slide6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slide" Target="slide12.xml"/><Relationship Id="rId5" Type="http://schemas.openxmlformats.org/officeDocument/2006/relationships/diagramColors" Target="../diagrams/colors1.xml"/><Relationship Id="rId10" Type="http://schemas.openxmlformats.org/officeDocument/2006/relationships/slide" Target="slide11.xml"/><Relationship Id="rId4" Type="http://schemas.openxmlformats.org/officeDocument/2006/relationships/diagramQuickStyle" Target="../diagrams/quickStyle1.xml"/><Relationship Id="rId9" Type="http://schemas.openxmlformats.org/officeDocument/2006/relationships/slide" Target="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7" Type="http://schemas.openxmlformats.org/officeDocument/2006/relationships/slide" Target="slide1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slide" Target="slide11.xml"/><Relationship Id="rId5" Type="http://schemas.openxmlformats.org/officeDocument/2006/relationships/slide" Target="slide9.xml"/><Relationship Id="rId4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7" Type="http://schemas.openxmlformats.org/officeDocument/2006/relationships/slide" Target="slide1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slide" Target="slide11.xml"/><Relationship Id="rId5" Type="http://schemas.openxmlformats.org/officeDocument/2006/relationships/slide" Target="slide9.xml"/><Relationship Id="rId4" Type="http://schemas.openxmlformats.org/officeDocument/2006/relationships/slide" Target="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15.png"/><Relationship Id="rId7" Type="http://schemas.openxmlformats.org/officeDocument/2006/relationships/slide" Target="slide1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slide" Target="slide9.xml"/><Relationship Id="rId5" Type="http://schemas.openxmlformats.org/officeDocument/2006/relationships/slide" Target="slide7.xml"/><Relationship Id="rId4" Type="http://schemas.openxmlformats.org/officeDocument/2006/relationships/slide" Target="slide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" Target="slide6.xml"/><Relationship Id="rId7" Type="http://schemas.openxmlformats.org/officeDocument/2006/relationships/slide" Target="slide1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slide" Target="slide11.xml"/><Relationship Id="rId5" Type="http://schemas.openxmlformats.org/officeDocument/2006/relationships/slide" Target="slide9.xml"/><Relationship Id="rId4" Type="http://schemas.openxmlformats.org/officeDocument/2006/relationships/slide" Target="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500034" y="1255983"/>
            <a:ext cx="392787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Franklin Gothic Medium" pitchFamily="34" charset="0"/>
              </a:rPr>
              <a:t>STARBUCKS CUSTOM</a:t>
            </a:r>
            <a:endParaRPr lang="ko-KR" altLang="en-US" sz="3200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6178" y="4227934"/>
            <a:ext cx="2489784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Franklin Gothic Medium" pitchFamily="34" charset="0"/>
              </a:rPr>
              <a:t>김소정</a:t>
            </a:r>
            <a:r>
              <a:rPr lang="en-US" altLang="ko-KR" dirty="0">
                <a:solidFill>
                  <a:schemeClr val="bg1"/>
                </a:solidFill>
                <a:latin typeface="Franklin Gothic Medium" pitchFamily="34" charset="0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Franklin Gothic Medium" pitchFamily="34" charset="0"/>
              </a:rPr>
              <a:t>김성훈</a:t>
            </a:r>
            <a:r>
              <a:rPr lang="en-US" altLang="ko-KR" dirty="0">
                <a:solidFill>
                  <a:schemeClr val="bg1"/>
                </a:solidFill>
                <a:latin typeface="Franklin Gothic Medium" pitchFamily="34" charset="0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Franklin Gothic Medium" pitchFamily="34" charset="0"/>
              </a:rPr>
              <a:t>이민주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09163"/>
            <a:ext cx="8458177" cy="475772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91317" y="-18"/>
            <a:ext cx="292625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800" dirty="0">
                <a:solidFill>
                  <a:srgbClr val="482917"/>
                </a:solidFill>
                <a:latin typeface="Franklin Gothic Medium" pitchFamily="34" charset="0"/>
              </a:rPr>
              <a:t>03.</a:t>
            </a:r>
            <a:r>
              <a:rPr lang="en-US" altLang="ko-KR" sz="2800" dirty="0">
                <a:solidFill>
                  <a:schemeClr val="bg1"/>
                </a:solidFill>
                <a:latin typeface="Franklin Gothic Medium" pitchFamily="34" charset="0"/>
              </a:rPr>
              <a:t> BOARD INPUT</a:t>
            </a:r>
            <a:endParaRPr lang="ko-KR" altLang="en-US" sz="2800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6876256" y="2095558"/>
            <a:ext cx="2088232" cy="1652122"/>
            <a:chOff x="6804248" y="1163528"/>
            <a:chExt cx="2088232" cy="1652122"/>
          </a:xfrm>
        </p:grpSpPr>
        <p:sp>
          <p:nvSpPr>
            <p:cNvPr id="20" name="직사각형 19"/>
            <p:cNvSpPr/>
            <p:nvPr/>
          </p:nvSpPr>
          <p:spPr>
            <a:xfrm>
              <a:off x="6804248" y="1707654"/>
              <a:ext cx="197895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+mn-ea"/>
                  <a:cs typeface="Arial" panose="020B0604020202020204" pitchFamily="34" charset="0"/>
                </a:rPr>
                <a:t>사용자 자유게시판</a:t>
              </a:r>
              <a:endPara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+mn-ea"/>
                <a:cs typeface="Arial" panose="020B0604020202020204" pitchFamily="34" charset="0"/>
              </a:endParaRPr>
            </a:p>
            <a:p>
              <a:endPara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+mn-ea"/>
                <a:cs typeface="Arial" panose="020B0604020202020204" pitchFamily="34" charset="0"/>
              </a:endParaRPr>
            </a:p>
            <a:p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+mn-ea"/>
                  <a:cs typeface="Arial" panose="020B0604020202020204" pitchFamily="34" charset="0"/>
                </a:rPr>
                <a:t>내용 입력과 </a:t>
              </a:r>
              <a:endPara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+mn-ea"/>
                <a:cs typeface="Arial" panose="020B0604020202020204" pitchFamily="34" charset="0"/>
              </a:endParaRPr>
            </a:p>
            <a:p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+mn-ea"/>
                  <a:cs typeface="Arial" panose="020B0604020202020204" pitchFamily="34" charset="0"/>
                </a:rPr>
                <a:t>이미지 업로드 구현 </a:t>
              </a:r>
              <a:endPara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+mn-ea"/>
                <a:cs typeface="Arial" panose="020B0604020202020204" pitchFamily="34" charset="0"/>
              </a:endParaRPr>
            </a:p>
            <a:p>
              <a:endPara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+mn-ea"/>
                <a:cs typeface="Arial" panose="020B0604020202020204" pitchFamily="34" charset="0"/>
              </a:endParaRPr>
            </a:p>
            <a:p>
              <a:endPara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804248" y="1163528"/>
              <a:ext cx="20882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82917"/>
                  </a:solidFill>
                  <a:latin typeface="+mj-ea"/>
                  <a:ea typeface="+mj-ea"/>
                  <a:cs typeface="Arial" panose="020B0604020202020204" pitchFamily="34" charset="0"/>
                </a:rPr>
                <a:t>BOARD INPUT</a:t>
              </a:r>
            </a:p>
          </p:txBody>
        </p:sp>
      </p:grpSp>
      <p:sp>
        <p:nvSpPr>
          <p:cNvPr id="59" name="직사각형 58"/>
          <p:cNvSpPr/>
          <p:nvPr/>
        </p:nvSpPr>
        <p:spPr>
          <a:xfrm>
            <a:off x="2699792" y="857238"/>
            <a:ext cx="4241478" cy="34427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99627" y="620542"/>
            <a:ext cx="655949" cy="1680374"/>
            <a:chOff x="99627" y="620542"/>
            <a:chExt cx="655949" cy="1680374"/>
          </a:xfrm>
        </p:grpSpPr>
        <p:sp>
          <p:nvSpPr>
            <p:cNvPr id="23" name="직사각형 22"/>
            <p:cNvSpPr/>
            <p:nvPr/>
          </p:nvSpPr>
          <p:spPr>
            <a:xfrm>
              <a:off x="142844" y="642924"/>
              <a:ext cx="571504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42843" y="928676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2843" y="1214428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42843" y="1500180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2843" y="1785932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2843" y="2071684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63874" y="620542"/>
              <a:ext cx="5196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rgbClr val="482917"/>
                  </a:solidFill>
                  <a:latin typeface="Franklin Gothic Medium" pitchFamily="34" charset="0"/>
                  <a:hlinkClick r:id="rId3" action="ppaction://hlinksldjump"/>
                </a:rPr>
                <a:t>HOME</a:t>
              </a:r>
              <a:endParaRPr lang="ko-KR" altLang="en-US" sz="1000" dirty="0">
                <a:solidFill>
                  <a:srgbClr val="482917"/>
                </a:solidFill>
                <a:latin typeface="Franklin Gothic Medium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6241" y="906008"/>
              <a:ext cx="5373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Franklin Gothic Medium" pitchFamily="34" charset="0"/>
                </a:rPr>
                <a:t>EVENT</a:t>
              </a:r>
              <a:endParaRPr lang="ko-KR" altLang="en-US" sz="1000" b="1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9627" y="1191474"/>
              <a:ext cx="655949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  <a:hlinkClick r:id="rId4" action="ppaction://hlinksldjump"/>
                </a:rPr>
                <a:t>CUSTOM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7976" y="1476940"/>
              <a:ext cx="588623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Franklin Gothic Medium" pitchFamily="34" charset="0"/>
                  <a:hlinkClick r:id="rId5" action="ppaction://hlinksldjump"/>
                </a:rPr>
                <a:t>BOARD</a:t>
              </a:r>
              <a:endParaRPr lang="ko-KR" altLang="en-US" sz="1000" b="1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27976" y="1762406"/>
              <a:ext cx="5902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Franklin Gothic Medium" pitchFamily="34" charset="0"/>
                  <a:hlinkClick r:id="rId6" action="ppaction://hlinksldjump"/>
                </a:rPr>
                <a:t>NOTICE</a:t>
              </a:r>
              <a:endParaRPr lang="ko-KR" altLang="en-US" sz="1000" b="1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52653" y="2054695"/>
              <a:ext cx="5309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  <a:latin typeface="Franklin Gothic Medium" pitchFamily="34" charset="0"/>
                  <a:hlinkClick r:id="rId7" action="ppaction://hlinksldjump"/>
                </a:rPr>
                <a:t>LOGIN</a:t>
              </a:r>
              <a:endParaRPr lang="ko-KR" altLang="en-US" sz="1000" b="1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85188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09163"/>
            <a:ext cx="8458177" cy="475772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91317" y="-18"/>
            <a:ext cx="191154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800" dirty="0">
                <a:solidFill>
                  <a:srgbClr val="482917"/>
                </a:solidFill>
                <a:latin typeface="Franklin Gothic Medium" pitchFamily="34" charset="0"/>
              </a:rPr>
              <a:t>04.</a:t>
            </a:r>
            <a:r>
              <a:rPr lang="en-US" altLang="ko-KR" sz="2800" dirty="0">
                <a:solidFill>
                  <a:schemeClr val="bg1"/>
                </a:solidFill>
                <a:latin typeface="Franklin Gothic Medium" pitchFamily="34" charset="0"/>
              </a:rPr>
              <a:t> NOTICE</a:t>
            </a:r>
            <a:endParaRPr lang="ko-KR" altLang="en-US" sz="2800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6876256" y="2095558"/>
            <a:ext cx="2088232" cy="2329230"/>
            <a:chOff x="6804248" y="1163528"/>
            <a:chExt cx="2088232" cy="2329230"/>
          </a:xfrm>
        </p:grpSpPr>
        <p:sp>
          <p:nvSpPr>
            <p:cNvPr id="20" name="직사각형 19"/>
            <p:cNvSpPr/>
            <p:nvPr/>
          </p:nvSpPr>
          <p:spPr>
            <a:xfrm>
              <a:off x="6804248" y="1707654"/>
              <a:ext cx="1978950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+mn-ea"/>
                  <a:cs typeface="Arial" panose="020B0604020202020204" pitchFamily="34" charset="0"/>
                </a:rPr>
                <a:t>공지 사항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+mn-ea"/>
                  <a:cs typeface="Arial" panose="020B0604020202020204" pitchFamily="34" charset="0"/>
                </a:rPr>
                <a:t>, </a:t>
              </a: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+mn-ea"/>
                  <a:cs typeface="Arial" panose="020B0604020202020204" pitchFamily="34" charset="0"/>
                </a:rPr>
                <a:t>이벤트상세내용</a:t>
              </a:r>
              <a:endPara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+mn-ea"/>
                <a:cs typeface="Arial" panose="020B0604020202020204" pitchFamily="34" charset="0"/>
              </a:endParaRPr>
            </a:p>
            <a:p>
              <a:endPara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+mn-ea"/>
                <a:cs typeface="Arial" panose="020B0604020202020204" pitchFamily="34" charset="0"/>
              </a:endParaRPr>
            </a:p>
            <a:p>
              <a:endPara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+mn-ea"/>
                <a:cs typeface="Arial" panose="020B0604020202020204" pitchFamily="34" charset="0"/>
              </a:endParaRPr>
            </a:p>
            <a:p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+mn-ea"/>
                  <a:cs typeface="Arial" panose="020B0604020202020204" pitchFamily="34" charset="0"/>
                </a:rPr>
                <a:t>운영자가 서버와 관련해서 </a:t>
              </a:r>
              <a:endPara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+mn-ea"/>
                <a:cs typeface="Arial" panose="020B0604020202020204" pitchFamily="34" charset="0"/>
              </a:endParaRPr>
            </a:p>
            <a:p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+mn-ea"/>
                  <a:cs typeface="Arial" panose="020B0604020202020204" pitchFamily="34" charset="0"/>
                </a:rPr>
                <a:t>공지할 페이지</a:t>
              </a:r>
              <a:endPara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+mn-ea"/>
                <a:cs typeface="Arial" panose="020B0604020202020204" pitchFamily="34" charset="0"/>
              </a:endParaRPr>
            </a:p>
            <a:p>
              <a:endPara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+mn-ea"/>
                <a:cs typeface="Arial" panose="020B0604020202020204" pitchFamily="34" charset="0"/>
              </a:endParaRPr>
            </a:p>
            <a:p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+mn-ea"/>
                  <a:cs typeface="Arial" panose="020B0604020202020204" pitchFamily="34" charset="0"/>
                </a:rPr>
                <a:t>게시권한 운영자</a:t>
              </a:r>
              <a:endPara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+mn-ea"/>
                <a:cs typeface="Arial" panose="020B0604020202020204" pitchFamily="34" charset="0"/>
              </a:endParaRPr>
            </a:p>
            <a:p>
              <a:endPara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+mn-ea"/>
                <a:cs typeface="Arial" panose="020B0604020202020204" pitchFamily="34" charset="0"/>
              </a:endParaRPr>
            </a:p>
            <a:p>
              <a:endPara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+mn-ea"/>
                <a:cs typeface="Arial" panose="020B0604020202020204" pitchFamily="34" charset="0"/>
              </a:endParaRPr>
            </a:p>
            <a:p>
              <a:endPara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804248" y="1163528"/>
              <a:ext cx="20882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82917"/>
                  </a:solidFill>
                  <a:latin typeface="+mj-ea"/>
                  <a:ea typeface="+mj-ea"/>
                  <a:cs typeface="Arial" panose="020B0604020202020204" pitchFamily="34" charset="0"/>
                </a:rPr>
                <a:t>NOTICE Page</a:t>
              </a:r>
            </a:p>
          </p:txBody>
        </p:sp>
      </p:grpSp>
      <p:sp>
        <p:nvSpPr>
          <p:cNvPr id="59" name="직사각형 58"/>
          <p:cNvSpPr/>
          <p:nvPr/>
        </p:nvSpPr>
        <p:spPr>
          <a:xfrm>
            <a:off x="1115616" y="963668"/>
            <a:ext cx="7848872" cy="822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99627" y="620542"/>
            <a:ext cx="655949" cy="1680374"/>
            <a:chOff x="99627" y="620542"/>
            <a:chExt cx="655949" cy="1680374"/>
          </a:xfrm>
        </p:grpSpPr>
        <p:sp>
          <p:nvSpPr>
            <p:cNvPr id="23" name="직사각형 22"/>
            <p:cNvSpPr/>
            <p:nvPr/>
          </p:nvSpPr>
          <p:spPr>
            <a:xfrm>
              <a:off x="142844" y="642924"/>
              <a:ext cx="571504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42843" y="928676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2843" y="1214428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42843" y="1500180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2843" y="1785932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2843" y="2071684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63874" y="620542"/>
              <a:ext cx="5196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rgbClr val="482917"/>
                  </a:solidFill>
                  <a:latin typeface="Franklin Gothic Medium" pitchFamily="34" charset="0"/>
                  <a:hlinkClick r:id="rId3" action="ppaction://hlinksldjump"/>
                </a:rPr>
                <a:t>HOME</a:t>
              </a:r>
              <a:endParaRPr lang="ko-KR" altLang="en-US" sz="1000" dirty="0">
                <a:solidFill>
                  <a:srgbClr val="482917"/>
                </a:solidFill>
                <a:latin typeface="Franklin Gothic Medium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6241" y="906008"/>
              <a:ext cx="5373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Franklin Gothic Medium" pitchFamily="34" charset="0"/>
                </a:rPr>
                <a:t>EVENT</a:t>
              </a:r>
              <a:endParaRPr lang="ko-KR" altLang="en-US" sz="1000" b="1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9627" y="1191474"/>
              <a:ext cx="655949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  <a:hlinkClick r:id="rId4" action="ppaction://hlinksldjump"/>
                </a:rPr>
                <a:t>CUSTOM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7976" y="1476940"/>
              <a:ext cx="588623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Franklin Gothic Medium" pitchFamily="34" charset="0"/>
                  <a:hlinkClick r:id="rId5" action="ppaction://hlinksldjump"/>
                </a:rPr>
                <a:t>BOARD</a:t>
              </a:r>
              <a:endParaRPr lang="ko-KR" altLang="en-US" sz="1000" b="1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27976" y="1762406"/>
              <a:ext cx="5902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Franklin Gothic Medium" pitchFamily="34" charset="0"/>
                  <a:hlinkClick r:id="rId6" action="ppaction://hlinksldjump"/>
                </a:rPr>
                <a:t>NOTICE</a:t>
              </a:r>
              <a:endParaRPr lang="ko-KR" altLang="en-US" sz="1000" b="1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52653" y="2054695"/>
              <a:ext cx="5309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  <a:latin typeface="Franklin Gothic Medium" pitchFamily="34" charset="0"/>
                  <a:hlinkClick r:id="rId7" action="ppaction://hlinksldjump"/>
                </a:rPr>
                <a:t>LOGIN</a:t>
              </a:r>
              <a:endParaRPr lang="ko-KR" altLang="en-US" sz="1000" b="1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308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51" y="415027"/>
            <a:ext cx="8406174" cy="472847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91317" y="-18"/>
            <a:ext cx="174592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800" dirty="0">
                <a:solidFill>
                  <a:srgbClr val="482917"/>
                </a:solidFill>
                <a:latin typeface="Franklin Gothic Medium" pitchFamily="34" charset="0"/>
              </a:rPr>
              <a:t>05. </a:t>
            </a:r>
            <a:r>
              <a:rPr lang="en-US" altLang="ko-KR" sz="2800" b="1" dirty="0">
                <a:solidFill>
                  <a:schemeClr val="bg1"/>
                </a:solidFill>
                <a:latin typeface="Franklin Gothic Medium" pitchFamily="34" charset="0"/>
              </a:rPr>
              <a:t>LOGIN</a:t>
            </a:r>
            <a:endParaRPr lang="ko-KR" altLang="en-US" sz="28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6804248" y="1163528"/>
            <a:ext cx="2088232" cy="975013"/>
            <a:chOff x="6804248" y="1163528"/>
            <a:chExt cx="2088232" cy="975013"/>
          </a:xfrm>
        </p:grpSpPr>
        <p:sp>
          <p:nvSpPr>
            <p:cNvPr id="21" name="직사각형 20"/>
            <p:cNvSpPr/>
            <p:nvPr/>
          </p:nvSpPr>
          <p:spPr>
            <a:xfrm>
              <a:off x="6804248" y="1707654"/>
              <a:ext cx="197895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+mn-ea"/>
                  <a:cs typeface="Arial" panose="020B0604020202020204" pitchFamily="34" charset="0"/>
                </a:rPr>
                <a:t>아이디와 비밀번호 </a:t>
              </a:r>
              <a:endPara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+mn-ea"/>
                <a:cs typeface="Arial" panose="020B0604020202020204" pitchFamily="34" charset="0"/>
              </a:endParaRPr>
            </a:p>
            <a:p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+mn-ea"/>
                  <a:cs typeface="Arial" panose="020B0604020202020204" pitchFamily="34" charset="0"/>
                </a:rPr>
                <a:t>회원가입</a:t>
              </a:r>
              <a:endPara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804248" y="1163528"/>
              <a:ext cx="20882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82917"/>
                  </a:solidFill>
                  <a:latin typeface="+mj-ea"/>
                  <a:ea typeface="+mj-ea"/>
                  <a:cs typeface="Arial" panose="020B0604020202020204" pitchFamily="34" charset="0"/>
                </a:rPr>
                <a:t>LOGIN Page</a:t>
              </a: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5508104" y="564226"/>
            <a:ext cx="576064" cy="2930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305672" y="1610058"/>
            <a:ext cx="1202432" cy="9616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99627" y="620542"/>
            <a:ext cx="655949" cy="1680374"/>
            <a:chOff x="99627" y="620542"/>
            <a:chExt cx="655949" cy="1680374"/>
          </a:xfrm>
        </p:grpSpPr>
        <p:sp>
          <p:nvSpPr>
            <p:cNvPr id="44" name="직사각형 43"/>
            <p:cNvSpPr/>
            <p:nvPr/>
          </p:nvSpPr>
          <p:spPr>
            <a:xfrm>
              <a:off x="142844" y="642924"/>
              <a:ext cx="571504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42843" y="928676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42843" y="1214428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142843" y="1500180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142843" y="1785932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42843" y="2071684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63874" y="620542"/>
              <a:ext cx="5196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rgbClr val="482917"/>
                  </a:solidFill>
                  <a:latin typeface="Franklin Gothic Medium" pitchFamily="34" charset="0"/>
                  <a:hlinkClick r:id="rId3" action="ppaction://hlinksldjump"/>
                </a:rPr>
                <a:t>HOME</a:t>
              </a:r>
              <a:endParaRPr lang="ko-KR" altLang="en-US" sz="1000" dirty="0">
                <a:solidFill>
                  <a:srgbClr val="482917"/>
                </a:solidFill>
                <a:latin typeface="Franklin Gothic Medium" pitchFamily="34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46241" y="906008"/>
              <a:ext cx="5373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Franklin Gothic Medium" pitchFamily="34" charset="0"/>
                </a:rPr>
                <a:t>EVENT</a:t>
              </a:r>
              <a:endParaRPr lang="ko-KR" altLang="en-US" sz="1000" b="1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99627" y="1191474"/>
              <a:ext cx="655949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  <a:hlinkClick r:id="rId4" action="ppaction://hlinksldjump"/>
                </a:rPr>
                <a:t>CUSTOM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27976" y="1476940"/>
              <a:ext cx="588623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Franklin Gothic Medium" pitchFamily="34" charset="0"/>
                  <a:hlinkClick r:id="rId5" action="ppaction://hlinksldjump"/>
                </a:rPr>
                <a:t>BOARD</a:t>
              </a:r>
              <a:endParaRPr lang="ko-KR" altLang="en-US" sz="1000" b="1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27976" y="1762406"/>
              <a:ext cx="5902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Franklin Gothic Medium" pitchFamily="34" charset="0"/>
                  <a:hlinkClick r:id="rId6" action="ppaction://hlinksldjump"/>
                </a:rPr>
                <a:t>NOTICE</a:t>
              </a:r>
              <a:endParaRPr lang="ko-KR" altLang="en-US" sz="1000" b="1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52653" y="2054695"/>
              <a:ext cx="5309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  <a:latin typeface="Franklin Gothic Medium" pitchFamily="34" charset="0"/>
                  <a:hlinkClick r:id="rId7" action="ppaction://hlinksldjump"/>
                </a:rPr>
                <a:t>LOGIN</a:t>
              </a:r>
              <a:endParaRPr lang="ko-KR" altLang="en-US" sz="1000" b="1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56718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32" grpId="0" animBg="1"/>
      <p:bldP spid="32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3546839821"/>
              </p:ext>
            </p:extLst>
          </p:nvPr>
        </p:nvGraphicFramePr>
        <p:xfrm>
          <a:off x="734392" y="1635646"/>
          <a:ext cx="8208912" cy="1671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91317" y="-18"/>
            <a:ext cx="515820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800" dirty="0">
                <a:solidFill>
                  <a:srgbClr val="482917"/>
                </a:solidFill>
                <a:latin typeface="Franklin Gothic Medium" pitchFamily="34" charset="0"/>
              </a:rPr>
              <a:t>06. </a:t>
            </a:r>
            <a:r>
              <a:rPr lang="en-US" altLang="ko-KR" sz="2800" b="1" dirty="0">
                <a:solidFill>
                  <a:schemeClr val="bg1"/>
                </a:solidFill>
                <a:latin typeface="Franklin Gothic Medium" pitchFamily="34" charset="0"/>
              </a:rPr>
              <a:t>IA (Information Architecture)</a:t>
            </a:r>
            <a:endParaRPr lang="ko-KR" altLang="en-US" sz="28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99627" y="620542"/>
            <a:ext cx="655949" cy="1680374"/>
            <a:chOff x="99627" y="620542"/>
            <a:chExt cx="655949" cy="1680374"/>
          </a:xfrm>
        </p:grpSpPr>
        <p:sp>
          <p:nvSpPr>
            <p:cNvPr id="7" name="직사각형 6"/>
            <p:cNvSpPr/>
            <p:nvPr/>
          </p:nvSpPr>
          <p:spPr>
            <a:xfrm>
              <a:off x="142844" y="642924"/>
              <a:ext cx="571504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42843" y="928676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42843" y="1214428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42843" y="1500180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42843" y="1785932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42843" y="2071684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63874" y="620542"/>
              <a:ext cx="5196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rgbClr val="482917"/>
                  </a:solidFill>
                  <a:latin typeface="Franklin Gothic Medium" pitchFamily="34" charset="0"/>
                  <a:hlinkClick r:id="rId7" action="ppaction://hlinksldjump"/>
                </a:rPr>
                <a:t>HOME</a:t>
              </a:r>
              <a:endParaRPr lang="ko-KR" altLang="en-US" sz="1000" dirty="0">
                <a:solidFill>
                  <a:srgbClr val="482917"/>
                </a:solidFill>
                <a:latin typeface="Franklin Gothic Medium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6241" y="906008"/>
              <a:ext cx="5373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Franklin Gothic Medium" pitchFamily="34" charset="0"/>
                </a:rPr>
                <a:t>EVENT</a:t>
              </a:r>
              <a:endParaRPr lang="ko-KR" altLang="en-US" sz="1000" b="1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9627" y="1191474"/>
              <a:ext cx="655949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  <a:hlinkClick r:id="rId8" action="ppaction://hlinksldjump"/>
                </a:rPr>
                <a:t>CUSTOM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27976" y="1476940"/>
              <a:ext cx="588623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Franklin Gothic Medium" pitchFamily="34" charset="0"/>
                  <a:hlinkClick r:id="rId9" action="ppaction://hlinksldjump"/>
                </a:rPr>
                <a:t>BOARD</a:t>
              </a:r>
              <a:endParaRPr lang="ko-KR" altLang="en-US" sz="1000" b="1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27976" y="1762406"/>
              <a:ext cx="5902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Franklin Gothic Medium" pitchFamily="34" charset="0"/>
                  <a:hlinkClick r:id="rId10" action="ppaction://hlinksldjump"/>
                </a:rPr>
                <a:t>NOTICE</a:t>
              </a:r>
              <a:endParaRPr lang="ko-KR" altLang="en-US" sz="1000" b="1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2653" y="2054695"/>
              <a:ext cx="5309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  <a:latin typeface="Franklin Gothic Medium" pitchFamily="34" charset="0"/>
                  <a:hlinkClick r:id="rId11" action="ppaction://hlinksldjump"/>
                </a:rPr>
                <a:t>LOGIN</a:t>
              </a:r>
              <a:endParaRPr lang="ko-KR" altLang="en-US" sz="1000" b="1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2178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87624" y="1707654"/>
            <a:ext cx="7488832" cy="648072"/>
          </a:xfrm>
          <a:prstGeom prst="rect">
            <a:avLst/>
          </a:prstGeom>
          <a:solidFill>
            <a:srgbClr val="0C714C"/>
          </a:solidFill>
          <a:ln>
            <a:solidFill>
              <a:srgbClr val="0C7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#036635</a:t>
            </a:r>
            <a:endParaRPr lang="ko-KR" altLang="en-US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1560" y="1586285"/>
            <a:ext cx="3600400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itchFamily="34" charset="0"/>
              </a:rPr>
              <a:t>	</a:t>
            </a:r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itchFamily="34" charset="0"/>
              </a:rPr>
              <a:t>MAIN COLOR</a:t>
            </a:r>
            <a:r>
              <a:rPr lang="en-US" altLang="ko-KR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itchFamily="34" charset="0"/>
              </a:rPr>
              <a:t>:</a:t>
            </a:r>
            <a:endParaRPr lang="ko-KR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03848" y="2560645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dirty="0">
                <a:latin typeface="Franklin Gothic Medium" pitchFamily="34" charset="0"/>
              </a:rPr>
              <a:t>스타 </a:t>
            </a:r>
            <a:r>
              <a:rPr lang="ko-KR" altLang="en-US" dirty="0" err="1">
                <a:latin typeface="Franklin Gothic Medium" pitchFamily="34" charset="0"/>
              </a:rPr>
              <a:t>벅스</a:t>
            </a:r>
            <a:r>
              <a:rPr lang="ko-KR" altLang="en-US" dirty="0">
                <a:latin typeface="Franklin Gothic Medium" pitchFamily="34" charset="0"/>
              </a:rPr>
              <a:t> 고유색을 차용함</a:t>
            </a:r>
          </a:p>
        </p:txBody>
      </p:sp>
    </p:spTree>
    <p:extLst>
      <p:ext uri="{BB962C8B-B14F-4D97-AF65-F5344CB8AC3E}">
        <p14:creationId xmlns:p14="http://schemas.microsoft.com/office/powerpoint/2010/main" val="93533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03848" y="843558"/>
            <a:ext cx="41355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Franklin Gothic Medium" pitchFamily="34" charset="0"/>
              </a:rPr>
              <a:t>Q&amp;A</a:t>
            </a:r>
            <a:endParaRPr lang="ko-KR" altLang="en-US" sz="9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Franklin Gothic Medium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Box 126"/>
          <p:cNvSpPr txBox="1"/>
          <p:nvPr/>
        </p:nvSpPr>
        <p:spPr>
          <a:xfrm>
            <a:off x="111128" y="3153826"/>
            <a:ext cx="2178353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Franklin Gothic Medium" pitchFamily="34" charset="0"/>
              </a:rPr>
              <a:t>01. </a:t>
            </a:r>
            <a:r>
              <a:rPr lang="ko-KR" altLang="en-US" b="1" dirty="0">
                <a:solidFill>
                  <a:schemeClr val="bg1"/>
                </a:solidFill>
                <a:latin typeface="Franklin Gothic Medium" pitchFamily="34" charset="0"/>
              </a:rPr>
              <a:t>팀원 소개</a:t>
            </a:r>
            <a:r>
              <a:rPr lang="en-US" altLang="ko-KR" b="1" dirty="0">
                <a:solidFill>
                  <a:schemeClr val="bg1"/>
                </a:solidFill>
                <a:latin typeface="Franklin Gothic Medium" pitchFamily="34" charset="0"/>
              </a:rPr>
              <a:t>/</a:t>
            </a:r>
            <a:r>
              <a:rPr lang="ko-KR" altLang="en-US" b="1" dirty="0">
                <a:solidFill>
                  <a:schemeClr val="bg1"/>
                </a:solidFill>
                <a:latin typeface="Franklin Gothic Medium" pitchFamily="34" charset="0"/>
              </a:rPr>
              <a:t>역할</a:t>
            </a:r>
            <a:r>
              <a:rPr lang="en-US" altLang="ko-KR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endParaRPr lang="ko-KR" altLang="en-US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2339752" y="3143254"/>
            <a:ext cx="2214773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Franklin Gothic Medium" pitchFamily="34" charset="0"/>
              </a:rPr>
              <a:t>02. Service Concept </a:t>
            </a:r>
            <a:endParaRPr lang="ko-KR" altLang="en-US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4620765" y="3143254"/>
            <a:ext cx="2111475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Franklin Gothic Medium" pitchFamily="34" charset="0"/>
              </a:rPr>
              <a:t>03. Design Concept</a:t>
            </a:r>
            <a:endParaRPr lang="ko-KR" altLang="en-US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917259" y="3143254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Franklin Gothic Medium" pitchFamily="34" charset="0"/>
              </a:rPr>
              <a:t>04. Design Output</a:t>
            </a:r>
            <a:endParaRPr lang="ko-KR" altLang="en-US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5076056" y="843558"/>
            <a:ext cx="3162300" cy="4021742"/>
            <a:chOff x="1445468" y="2365910"/>
            <a:chExt cx="761260" cy="968153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5468" y="2365910"/>
              <a:ext cx="761260" cy="968153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0094" y="2637963"/>
              <a:ext cx="424049" cy="424049"/>
            </a:xfrm>
            <a:prstGeom prst="rect">
              <a:avLst/>
            </a:prstGeom>
          </p:spPr>
        </p:pic>
      </p:grpSp>
      <p:sp>
        <p:nvSpPr>
          <p:cNvPr id="35" name="직사각형 34"/>
          <p:cNvSpPr/>
          <p:nvPr/>
        </p:nvSpPr>
        <p:spPr>
          <a:xfrm>
            <a:off x="862303" y="680378"/>
            <a:ext cx="1909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+mn-ea"/>
                <a:cs typeface="Arial" panose="020B0604020202020204" pitchFamily="34" charset="0"/>
              </a:rPr>
              <a:t>팀원 소개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+mn-ea"/>
                <a:cs typeface="Arial" panose="020B0604020202020204" pitchFamily="34" charset="0"/>
              </a:rPr>
              <a:t>/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+mn-ea"/>
                <a:cs typeface="Arial" panose="020B0604020202020204" pitchFamily="34" charset="0"/>
              </a:rPr>
              <a:t>역할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73427" y="120359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934311" y="1061280"/>
            <a:ext cx="1693473" cy="0"/>
          </a:xfrm>
          <a:prstGeom prst="line">
            <a:avLst/>
          </a:prstGeom>
          <a:ln w="38100">
            <a:solidFill>
              <a:srgbClr val="0171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/>
          <p:cNvGrpSpPr/>
          <p:nvPr/>
        </p:nvGrpSpPr>
        <p:grpSpPr>
          <a:xfrm>
            <a:off x="934311" y="1394567"/>
            <a:ext cx="2088232" cy="699263"/>
            <a:chOff x="6804248" y="1163528"/>
            <a:chExt cx="2088232" cy="869381"/>
          </a:xfrm>
        </p:grpSpPr>
        <p:sp>
          <p:nvSpPr>
            <p:cNvPr id="50" name="직사각형 49"/>
            <p:cNvSpPr/>
            <p:nvPr/>
          </p:nvSpPr>
          <p:spPr>
            <a:xfrm>
              <a:off x="6804248" y="1707654"/>
              <a:ext cx="1978950" cy="325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+mn-ea"/>
                  <a:cs typeface="Arial" panose="020B0604020202020204" pitchFamily="34" charset="0"/>
                </a:rPr>
                <a:t>총괄</a:t>
              </a:r>
              <a:endPara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6804248" y="1163528"/>
              <a:ext cx="20882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82917"/>
                  </a:solidFill>
                  <a:latin typeface="+mj-ea"/>
                  <a:ea typeface="+mj-ea"/>
                  <a:cs typeface="Arial" panose="020B0604020202020204" pitchFamily="34" charset="0"/>
                </a:rPr>
                <a:t>김소정</a:t>
              </a:r>
              <a:endPara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2917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934311" y="3292193"/>
            <a:ext cx="2088232" cy="699263"/>
            <a:chOff x="6804248" y="1163528"/>
            <a:chExt cx="2088232" cy="869381"/>
          </a:xfrm>
        </p:grpSpPr>
        <p:sp>
          <p:nvSpPr>
            <p:cNvPr id="53" name="직사각형 52"/>
            <p:cNvSpPr/>
            <p:nvPr/>
          </p:nvSpPr>
          <p:spPr>
            <a:xfrm>
              <a:off x="6804248" y="1707654"/>
              <a:ext cx="1978950" cy="325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+mn-ea"/>
                  <a:cs typeface="Arial" panose="020B0604020202020204" pitchFamily="34" charset="0"/>
                </a:rPr>
                <a:t>기능구현</a:t>
              </a:r>
              <a:endPara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6804248" y="1163528"/>
              <a:ext cx="2088232" cy="497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82917"/>
                  </a:solidFill>
                  <a:latin typeface="+mj-ea"/>
                  <a:ea typeface="+mj-ea"/>
                  <a:cs typeface="Arial" panose="020B0604020202020204" pitchFamily="34" charset="0"/>
                </a:rPr>
                <a:t>이민주</a:t>
              </a:r>
              <a:endPara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2917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934311" y="2343380"/>
            <a:ext cx="2088232" cy="699263"/>
            <a:chOff x="6804248" y="1163528"/>
            <a:chExt cx="2088232" cy="869381"/>
          </a:xfrm>
        </p:grpSpPr>
        <p:sp>
          <p:nvSpPr>
            <p:cNvPr id="56" name="직사각형 55"/>
            <p:cNvSpPr/>
            <p:nvPr/>
          </p:nvSpPr>
          <p:spPr>
            <a:xfrm>
              <a:off x="6804248" y="1707654"/>
              <a:ext cx="1978950" cy="325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+mn-ea"/>
                  <a:cs typeface="Arial" panose="020B0604020202020204" pitchFamily="34" charset="0"/>
                </a:rPr>
                <a:t>디자인</a:t>
              </a:r>
              <a:endPara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6804248" y="1163528"/>
              <a:ext cx="2088232" cy="497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82917"/>
                  </a:solidFill>
                  <a:latin typeface="+mj-ea"/>
                  <a:ea typeface="+mj-ea"/>
                  <a:cs typeface="Arial" panose="020B0604020202020204" pitchFamily="34" charset="0"/>
                </a:rPr>
                <a:t>김성훈</a:t>
              </a:r>
              <a:endPara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2917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13716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73427" y="120359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9FF7B566-9BD5-C840-8DC2-F5A1C8A0A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8560" y="51470"/>
            <a:ext cx="9144000" cy="17588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56B7A82-92FF-0A47-A409-A1426961C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812925"/>
            <a:ext cx="9144000" cy="17588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F712C54-38C5-4B43-9A2E-C0AADBD81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1811106"/>
            <a:ext cx="9144000" cy="17588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ABE5C54-E1DD-2343-85C7-6BA44E11AA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04" y="2691634"/>
            <a:ext cx="9144000" cy="259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0397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5076056" y="843558"/>
            <a:ext cx="3162300" cy="4021742"/>
            <a:chOff x="1445468" y="2365910"/>
            <a:chExt cx="761260" cy="968153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5468" y="2365910"/>
              <a:ext cx="761260" cy="968153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0094" y="2637963"/>
              <a:ext cx="424049" cy="424049"/>
            </a:xfrm>
            <a:prstGeom prst="rect">
              <a:avLst/>
            </a:prstGeom>
          </p:spPr>
        </p:pic>
      </p:grpSp>
      <p:sp>
        <p:nvSpPr>
          <p:cNvPr id="35" name="직사각형 34"/>
          <p:cNvSpPr/>
          <p:nvPr/>
        </p:nvSpPr>
        <p:spPr>
          <a:xfrm>
            <a:off x="862303" y="680378"/>
            <a:ext cx="2149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+mn-ea"/>
                <a:cs typeface="Arial" panose="020B0604020202020204" pitchFamily="34" charset="0"/>
              </a:rPr>
              <a:t>Service Concept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73427" y="120359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934311" y="1061280"/>
            <a:ext cx="1978950" cy="0"/>
          </a:xfrm>
          <a:prstGeom prst="line">
            <a:avLst/>
          </a:prstGeom>
          <a:ln w="38100">
            <a:solidFill>
              <a:srgbClr val="0171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934311" y="1207824"/>
            <a:ext cx="3853714" cy="3293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+mn-ea"/>
                <a:cs typeface="Arial" panose="020B0604020202020204" pitchFamily="34" charset="0"/>
              </a:rPr>
              <a:t>처음 이용자의 길잡이역할</a:t>
            </a:r>
            <a:endParaRPr lang="en-US" altLang="ko-KR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82832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+mn-ea"/>
                <a:cs typeface="Arial" panose="020B0604020202020204" pitchFamily="34" charset="0"/>
              </a:rPr>
              <a:t>메뉴 창작의 재능 기부</a:t>
            </a:r>
            <a:endParaRPr lang="en-US" altLang="ko-KR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82832"/>
              </a:solidFill>
              <a:latin typeface="+mn-ea"/>
              <a:cs typeface="Arial" panose="020B0604020202020204" pitchFamily="34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+mn-ea"/>
                <a:cs typeface="Arial" panose="020B0604020202020204" pitchFamily="34" charset="0"/>
              </a:rPr>
              <a:t>자신만의 메뉴 공유</a:t>
            </a:r>
            <a:endParaRPr lang="en-US" altLang="ko-KR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82832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+mn-ea"/>
                <a:cs typeface="Arial" panose="020B0604020202020204" pitchFamily="34" charset="0"/>
              </a:rPr>
              <a:t>정보공유</a:t>
            </a:r>
            <a:endParaRPr lang="en-US" altLang="ko-KR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82832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+mn-ea"/>
                <a:cs typeface="Arial" panose="020B0604020202020204" pitchFamily="34" charset="0"/>
              </a:rPr>
              <a:t>이용 후기 공유</a:t>
            </a:r>
            <a:endParaRPr lang="en-US" altLang="ko-KR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82832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+mn-ea"/>
                <a:cs typeface="Arial" panose="020B0604020202020204" pitchFamily="34" charset="0"/>
              </a:rPr>
              <a:t>단골들의 친목활동</a:t>
            </a:r>
            <a:endParaRPr lang="en-US" altLang="ko-KR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82832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82832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04755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73" y="411510"/>
            <a:ext cx="8345934" cy="461550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91317" y="-18"/>
            <a:ext cx="1721305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800" dirty="0">
                <a:solidFill>
                  <a:srgbClr val="482917"/>
                </a:solidFill>
                <a:latin typeface="Franklin Gothic Medium" pitchFamily="34" charset="0"/>
              </a:rPr>
              <a:t>01. </a:t>
            </a:r>
            <a:r>
              <a:rPr lang="en-US" altLang="ko-KR" sz="2800" dirty="0">
                <a:solidFill>
                  <a:schemeClr val="bg1"/>
                </a:solidFill>
                <a:latin typeface="Franklin Gothic Medium" pitchFamily="34" charset="0"/>
              </a:rPr>
              <a:t>HOME</a:t>
            </a:r>
            <a:endParaRPr lang="ko-KR" altLang="en-US" sz="2800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99627" y="620542"/>
            <a:ext cx="655949" cy="1680374"/>
            <a:chOff x="99627" y="620542"/>
            <a:chExt cx="655949" cy="1680374"/>
          </a:xfrm>
        </p:grpSpPr>
        <p:sp>
          <p:nvSpPr>
            <p:cNvPr id="25" name="직사각형 24"/>
            <p:cNvSpPr/>
            <p:nvPr/>
          </p:nvSpPr>
          <p:spPr>
            <a:xfrm>
              <a:off x="142844" y="642924"/>
              <a:ext cx="571504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2843" y="928676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42843" y="1214428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2843" y="1500180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2843" y="1785932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42843" y="2071684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63874" y="620542"/>
              <a:ext cx="5196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rgbClr val="482917"/>
                  </a:solidFill>
                  <a:latin typeface="Franklin Gothic Medium" pitchFamily="34" charset="0"/>
                  <a:hlinkClick r:id="rId3" action="ppaction://hlinksldjump"/>
                </a:rPr>
                <a:t>HOME</a:t>
              </a:r>
              <a:endParaRPr lang="ko-KR" altLang="en-US" sz="1000" dirty="0">
                <a:solidFill>
                  <a:srgbClr val="482917"/>
                </a:solidFill>
                <a:latin typeface="Franklin Gothic Medium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46241" y="906008"/>
              <a:ext cx="5373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Franklin Gothic Medium" pitchFamily="34" charset="0"/>
                </a:rPr>
                <a:t>EVENT</a:t>
              </a:r>
              <a:endParaRPr lang="ko-KR" altLang="en-US" sz="1000" b="1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9627" y="1191474"/>
              <a:ext cx="655949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  <a:hlinkClick r:id="rId4" action="ppaction://hlinksldjump"/>
                </a:rPr>
                <a:t>CUSTOM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27976" y="1476940"/>
              <a:ext cx="588623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Franklin Gothic Medium" pitchFamily="34" charset="0"/>
                  <a:hlinkClick r:id="rId5" action="ppaction://hlinksldjump"/>
                </a:rPr>
                <a:t>BOARD</a:t>
              </a:r>
              <a:endParaRPr lang="ko-KR" altLang="en-US" sz="1000" b="1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27976" y="1762406"/>
              <a:ext cx="5902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Franklin Gothic Medium" pitchFamily="34" charset="0"/>
                  <a:hlinkClick r:id="rId6" action="ppaction://hlinksldjump"/>
                </a:rPr>
                <a:t>NOTICE</a:t>
              </a:r>
              <a:endParaRPr lang="ko-KR" altLang="en-US" sz="1000" b="1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52653" y="2054695"/>
              <a:ext cx="5309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  <a:latin typeface="Franklin Gothic Medium" pitchFamily="34" charset="0"/>
                  <a:hlinkClick r:id="rId7" action="ppaction://hlinksldjump"/>
                </a:rPr>
                <a:t>LOGIN</a:t>
              </a:r>
              <a:endParaRPr lang="ko-KR" altLang="en-US" sz="1000" b="1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755576" y="3754549"/>
            <a:ext cx="2088232" cy="975013"/>
            <a:chOff x="263525" y="1860486"/>
            <a:chExt cx="5761979" cy="975013"/>
          </a:xfrm>
        </p:grpSpPr>
        <p:sp>
          <p:nvSpPr>
            <p:cNvPr id="19" name="직사각형 18"/>
            <p:cNvSpPr/>
            <p:nvPr/>
          </p:nvSpPr>
          <p:spPr>
            <a:xfrm>
              <a:off x="263525" y="2404612"/>
              <a:ext cx="546044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+mn-ea"/>
                  <a:cs typeface="Arial" panose="020B0604020202020204" pitchFamily="34" charset="0"/>
                </a:rPr>
                <a:t>전체적인 레이아웃을 한눈에 볼 수 있는 페이지</a:t>
              </a:r>
              <a:endPara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63525" y="1860486"/>
              <a:ext cx="57619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82917"/>
                  </a:solidFill>
                  <a:latin typeface="+mj-ea"/>
                  <a:ea typeface="+mj-ea"/>
                  <a:cs typeface="Arial" panose="020B0604020202020204" pitchFamily="34" charset="0"/>
                </a:rPr>
                <a:t>HOME Page</a:t>
              </a: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2355659" y="662695"/>
            <a:ext cx="4824536" cy="20565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2427399" y="2163754"/>
            <a:ext cx="4664881" cy="21349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2427399" y="518679"/>
            <a:ext cx="4944261" cy="3133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구부러진 연결선 5"/>
          <p:cNvCxnSpPr/>
          <p:nvPr/>
        </p:nvCxnSpPr>
        <p:spPr>
          <a:xfrm>
            <a:off x="695182" y="1100592"/>
            <a:ext cx="1674074" cy="1644784"/>
          </a:xfrm>
          <a:prstGeom prst="curvedConnector3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  <p:bldP spid="4" grpId="2" animBg="1"/>
      <p:bldP spid="37" grpId="2" animBg="1"/>
      <p:bldP spid="37" grpId="3" animBg="1"/>
      <p:bldP spid="39" grpId="3" animBg="1"/>
      <p:bldP spid="39" grpId="4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09163"/>
            <a:ext cx="8458177" cy="475772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91317" y="-18"/>
            <a:ext cx="2093586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800" dirty="0">
                <a:solidFill>
                  <a:srgbClr val="482917"/>
                </a:solidFill>
                <a:latin typeface="Franklin Gothic Medium" pitchFamily="34" charset="0"/>
              </a:rPr>
              <a:t>02. </a:t>
            </a:r>
            <a:r>
              <a:rPr lang="en-US" altLang="ko-KR" sz="2800" dirty="0">
                <a:solidFill>
                  <a:schemeClr val="bg1"/>
                </a:solidFill>
                <a:latin typeface="Franklin Gothic Medium" pitchFamily="34" charset="0"/>
              </a:rPr>
              <a:t>CUSTOM</a:t>
            </a:r>
            <a:endParaRPr lang="ko-KR" altLang="en-US" sz="2800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6876256" y="2095558"/>
            <a:ext cx="2088232" cy="1990676"/>
            <a:chOff x="6804248" y="1163528"/>
            <a:chExt cx="2088232" cy="1990676"/>
          </a:xfrm>
        </p:grpSpPr>
        <p:sp>
          <p:nvSpPr>
            <p:cNvPr id="20" name="직사각형 19"/>
            <p:cNvSpPr/>
            <p:nvPr/>
          </p:nvSpPr>
          <p:spPr>
            <a:xfrm>
              <a:off x="6804248" y="1707654"/>
              <a:ext cx="19789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+mn-ea"/>
                  <a:cs typeface="Arial" panose="020B0604020202020204" pitchFamily="34" charset="0"/>
                </a:rPr>
                <a:t>CUSTOM </a:t>
              </a: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+mn-ea"/>
                  <a:cs typeface="Arial" panose="020B0604020202020204" pitchFamily="34" charset="0"/>
                </a:rPr>
                <a:t>메뉴를 </a:t>
              </a:r>
              <a:r>
                <a:rPr lang="ko-KR" altLang="en-US" sz="11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+mn-ea"/>
                  <a:cs typeface="Arial" panose="020B0604020202020204" pitchFamily="34" charset="0"/>
                </a:rPr>
                <a:t>만드는순서</a:t>
              </a:r>
              <a:endPara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+mn-ea"/>
                <a:cs typeface="Arial" panose="020B0604020202020204" pitchFamily="34" charset="0"/>
              </a:endParaRPr>
            </a:p>
            <a:p>
              <a:endPara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+mn-ea"/>
                <a:cs typeface="Arial" panose="020B0604020202020204" pitchFamily="34" charset="0"/>
              </a:endParaRPr>
            </a:p>
            <a:p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+mn-ea"/>
                  <a:cs typeface="Arial" panose="020B0604020202020204" pitchFamily="34" charset="0"/>
                </a:rPr>
                <a:t>음료분류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+mn-ea"/>
                  <a:cs typeface="Arial" panose="020B0604020202020204" pitchFamily="34" charset="0"/>
                </a:rPr>
                <a:t>(</a:t>
              </a: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+mn-ea"/>
                  <a:cs typeface="Arial" panose="020B0604020202020204" pitchFamily="34" charset="0"/>
                </a:rPr>
                <a:t>카테고리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+mn-ea"/>
                  <a:cs typeface="Arial" panose="020B0604020202020204" pitchFamily="34" charset="0"/>
                </a:rPr>
                <a:t>)</a:t>
              </a:r>
            </a:p>
            <a:p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+mn-ea"/>
                  <a:cs typeface="Arial" panose="020B0604020202020204" pitchFamily="34" charset="0"/>
                </a:rPr>
                <a:t>베이스 음료 선택 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+mn-ea"/>
                  <a:cs typeface="Arial" panose="020B0604020202020204" pitchFamily="34" charset="0"/>
                </a:rPr>
                <a:t>(</a:t>
              </a: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+mn-ea"/>
                  <a:cs typeface="Arial" panose="020B0604020202020204" pitchFamily="34" charset="0"/>
                </a:rPr>
                <a:t>카테고리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+mn-ea"/>
                  <a:cs typeface="Arial" panose="020B0604020202020204" pitchFamily="34" charset="0"/>
                </a:rPr>
                <a:t>)</a:t>
              </a:r>
            </a:p>
            <a:p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+mn-ea"/>
                  <a:cs typeface="Arial" panose="020B0604020202020204" pitchFamily="34" charset="0"/>
                </a:rPr>
                <a:t>퍼스널 옵션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+mn-ea"/>
                  <a:cs typeface="Arial" panose="020B0604020202020204" pitchFamily="34" charset="0"/>
                </a:rPr>
                <a:t>(</a:t>
              </a: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+mn-ea"/>
                  <a:cs typeface="Arial" panose="020B0604020202020204" pitchFamily="34" charset="0"/>
                </a:rPr>
                <a:t>사용자 입력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+mn-ea"/>
                  <a:cs typeface="Arial" panose="020B0604020202020204" pitchFamily="34" charset="0"/>
                </a:rPr>
                <a:t>)</a:t>
              </a:r>
            </a:p>
            <a:p>
              <a:endPara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+mn-ea"/>
                <a:cs typeface="Arial" panose="020B0604020202020204" pitchFamily="34" charset="0"/>
              </a:endParaRPr>
            </a:p>
            <a:p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+mn-ea"/>
                  <a:cs typeface="Arial" panose="020B0604020202020204" pitchFamily="34" charset="0"/>
                </a:rPr>
                <a:t>이미지 업로드</a:t>
              </a:r>
              <a:endPara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+mn-ea"/>
                <a:cs typeface="Arial" panose="020B0604020202020204" pitchFamily="34" charset="0"/>
              </a:endParaRPr>
            </a:p>
            <a:p>
              <a:endPara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804248" y="1163528"/>
              <a:ext cx="20882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82917"/>
                  </a:solidFill>
                  <a:latin typeface="+mj-ea"/>
                  <a:ea typeface="+mj-ea"/>
                  <a:cs typeface="Arial" panose="020B0604020202020204" pitchFamily="34" charset="0"/>
                </a:rPr>
                <a:t>CUSTOM Page</a:t>
              </a:r>
            </a:p>
          </p:txBody>
        </p:sp>
      </p:grpSp>
      <p:sp>
        <p:nvSpPr>
          <p:cNvPr id="58" name="직사각형 57"/>
          <p:cNvSpPr/>
          <p:nvPr/>
        </p:nvSpPr>
        <p:spPr>
          <a:xfrm>
            <a:off x="899592" y="758239"/>
            <a:ext cx="8064896" cy="4045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2675799" y="1134244"/>
            <a:ext cx="4512481" cy="317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899592" y="1467583"/>
            <a:ext cx="4512481" cy="317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99627" y="620542"/>
            <a:ext cx="655949" cy="1680374"/>
            <a:chOff x="99627" y="620542"/>
            <a:chExt cx="655949" cy="1680374"/>
          </a:xfrm>
        </p:grpSpPr>
        <p:sp>
          <p:nvSpPr>
            <p:cNvPr id="25" name="직사각형 24"/>
            <p:cNvSpPr/>
            <p:nvPr/>
          </p:nvSpPr>
          <p:spPr>
            <a:xfrm>
              <a:off x="142844" y="642924"/>
              <a:ext cx="571504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2843" y="928676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42843" y="1214428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2843" y="1500180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2843" y="1785932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42843" y="2071684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63874" y="620542"/>
              <a:ext cx="5196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rgbClr val="482917"/>
                  </a:solidFill>
                  <a:latin typeface="Franklin Gothic Medium" pitchFamily="34" charset="0"/>
                  <a:hlinkClick r:id="rId3" action="ppaction://hlinksldjump"/>
                </a:rPr>
                <a:t>HOME</a:t>
              </a:r>
              <a:endParaRPr lang="ko-KR" altLang="en-US" sz="1000" dirty="0">
                <a:solidFill>
                  <a:srgbClr val="482917"/>
                </a:solidFill>
                <a:latin typeface="Franklin Gothic Medium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46241" y="906008"/>
              <a:ext cx="5373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Franklin Gothic Medium" pitchFamily="34" charset="0"/>
                </a:rPr>
                <a:t>EVENT</a:t>
              </a:r>
              <a:endParaRPr lang="ko-KR" altLang="en-US" sz="1000" b="1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9627" y="1191474"/>
              <a:ext cx="655949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  <a:hlinkClick r:id="rId4" action="ppaction://hlinksldjump"/>
                </a:rPr>
                <a:t>CUSTOM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27976" y="1476940"/>
              <a:ext cx="588623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Franklin Gothic Medium" pitchFamily="34" charset="0"/>
                  <a:hlinkClick r:id="rId5" action="ppaction://hlinksldjump"/>
                </a:rPr>
                <a:t>BOARD</a:t>
              </a:r>
              <a:endParaRPr lang="ko-KR" altLang="en-US" sz="1000" b="1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27976" y="1762406"/>
              <a:ext cx="5902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Franklin Gothic Medium" pitchFamily="34" charset="0"/>
                  <a:hlinkClick r:id="rId6" action="ppaction://hlinksldjump"/>
                </a:rPr>
                <a:t>NOTICE</a:t>
              </a:r>
              <a:endParaRPr lang="ko-KR" altLang="en-US" sz="1000" b="1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52653" y="2054695"/>
              <a:ext cx="5309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  <a:latin typeface="Franklin Gothic Medium" pitchFamily="34" charset="0"/>
                  <a:hlinkClick r:id="rId7" action="ppaction://hlinksldjump"/>
                </a:rPr>
                <a:t>LOGIN</a:t>
              </a:r>
              <a:endParaRPr lang="ko-KR" altLang="en-US" sz="1000" b="1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5665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62" y="411510"/>
            <a:ext cx="8453438" cy="4782764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591052"/>
              </p:ext>
            </p:extLst>
          </p:nvPr>
        </p:nvGraphicFramePr>
        <p:xfrm>
          <a:off x="1515941" y="966809"/>
          <a:ext cx="3048000" cy="33375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콜드브루</a:t>
                      </a:r>
                      <a:endParaRPr lang="ko-KR" altLang="en-US" sz="11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브루드커피</a:t>
                      </a:r>
                      <a:endParaRPr lang="ko-KR" altLang="en-US" sz="11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에스프레소</a:t>
                      </a:r>
                      <a:endParaRPr lang="ko-KR" altLang="en-US" sz="11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프라푸치노</a:t>
                      </a:r>
                      <a:endParaRPr lang="ko-KR" altLang="en-US" sz="11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블렌디드</a:t>
                      </a:r>
                      <a:endParaRPr lang="ko-KR" altLang="en-US" sz="11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스타벅스피지오</a:t>
                      </a:r>
                      <a:endParaRPr lang="ko-KR" altLang="en-US" sz="11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티</a:t>
                      </a:r>
                      <a:r>
                        <a:rPr lang="en-US" altLang="ko-KR" sz="1100" u="none" strike="noStrike" dirty="0">
                          <a:effectLst/>
                        </a:rPr>
                        <a:t>(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티바나</a:t>
                      </a:r>
                      <a:r>
                        <a:rPr lang="en-US" altLang="ko-KR" sz="1100" u="none" strike="noStrike" dirty="0">
                          <a:effectLst/>
                        </a:rPr>
                        <a:t>)</a:t>
                      </a:r>
                      <a:endParaRPr lang="en-US" altLang="ko-KR" sz="11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기타제조음료</a:t>
                      </a:r>
                      <a:endParaRPr lang="ko-KR" altLang="en-US" sz="11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스타벅스주스</a:t>
                      </a:r>
                      <a:r>
                        <a:rPr lang="en-US" altLang="ko-KR" sz="1100" u="none" strike="noStrike" dirty="0">
                          <a:effectLst/>
                        </a:rPr>
                        <a:t>(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병음료</a:t>
                      </a:r>
                      <a:r>
                        <a:rPr lang="en-US" altLang="ko-KR" sz="1100" u="none" strike="noStrike" dirty="0">
                          <a:effectLst/>
                        </a:rPr>
                        <a:t>)</a:t>
                      </a:r>
                      <a:endParaRPr lang="en-US" altLang="ko-KR" sz="11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447319"/>
              </p:ext>
            </p:extLst>
          </p:nvPr>
        </p:nvGraphicFramePr>
        <p:xfrm>
          <a:off x="1518281" y="530225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차 분류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음료 분류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03704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차 분류 베이스</a:t>
                      </a:r>
                      <a:r>
                        <a:rPr lang="ko-KR" altLang="en-US" baseline="0" dirty="0"/>
                        <a:t> 음료 선택</a:t>
                      </a:r>
                      <a:endParaRPr lang="ko-KR" altLang="en-US" dirty="0"/>
                    </a:p>
                  </a:txBody>
                  <a:tcPr>
                    <a:solidFill>
                      <a:srgbClr val="0370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오른쪽 화살표 3"/>
          <p:cNvSpPr/>
          <p:nvPr/>
        </p:nvSpPr>
        <p:spPr>
          <a:xfrm rot="5400000">
            <a:off x="4169382" y="606065"/>
            <a:ext cx="288032" cy="21431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288607"/>
              </p:ext>
            </p:extLst>
          </p:nvPr>
        </p:nvGraphicFramePr>
        <p:xfrm>
          <a:off x="4566281" y="966809"/>
          <a:ext cx="3048000" cy="33375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나이트로 바닐라크림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포레스트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콜드브루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나이트로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콜드브루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돌체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콜드브루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바닐라 크림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콜드브루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콜드브루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콜드브루몰트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콜드브루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오트라떼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콜드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브루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플로트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691317" y="-18"/>
            <a:ext cx="2093586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800" dirty="0">
                <a:solidFill>
                  <a:srgbClr val="482917"/>
                </a:solidFill>
                <a:latin typeface="Franklin Gothic Medium" pitchFamily="34" charset="0"/>
              </a:rPr>
              <a:t>02. </a:t>
            </a:r>
            <a:r>
              <a:rPr lang="en-US" altLang="ko-KR" sz="2800" dirty="0">
                <a:solidFill>
                  <a:schemeClr val="bg1"/>
                </a:solidFill>
                <a:latin typeface="Franklin Gothic Medium" pitchFamily="34" charset="0"/>
              </a:rPr>
              <a:t>CUSTOM</a:t>
            </a:r>
            <a:endParaRPr lang="ko-KR" altLang="en-US" sz="2800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6876256" y="2095558"/>
            <a:ext cx="2088232" cy="1990676"/>
            <a:chOff x="6804248" y="1163528"/>
            <a:chExt cx="2088232" cy="1990676"/>
          </a:xfrm>
        </p:grpSpPr>
        <p:sp>
          <p:nvSpPr>
            <p:cNvPr id="20" name="직사각형 19"/>
            <p:cNvSpPr/>
            <p:nvPr/>
          </p:nvSpPr>
          <p:spPr>
            <a:xfrm>
              <a:off x="6804248" y="1707654"/>
              <a:ext cx="19789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+mn-ea"/>
                  <a:cs typeface="Arial" panose="020B0604020202020204" pitchFamily="34" charset="0"/>
                </a:rPr>
                <a:t>CUSTOM </a:t>
              </a: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+mn-ea"/>
                  <a:cs typeface="Arial" panose="020B0604020202020204" pitchFamily="34" charset="0"/>
                </a:rPr>
                <a:t>메뉴를 </a:t>
              </a:r>
              <a:r>
                <a:rPr lang="ko-KR" altLang="en-US" sz="11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+mn-ea"/>
                  <a:cs typeface="Arial" panose="020B0604020202020204" pitchFamily="34" charset="0"/>
                </a:rPr>
                <a:t>만드는순서</a:t>
              </a:r>
              <a:endPara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+mn-ea"/>
                <a:cs typeface="Arial" panose="020B0604020202020204" pitchFamily="34" charset="0"/>
              </a:endParaRPr>
            </a:p>
            <a:p>
              <a:endPara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+mn-ea"/>
                <a:cs typeface="Arial" panose="020B0604020202020204" pitchFamily="34" charset="0"/>
              </a:endParaRPr>
            </a:p>
            <a:p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+mn-ea"/>
                  <a:cs typeface="Arial" panose="020B0604020202020204" pitchFamily="34" charset="0"/>
                </a:rPr>
                <a:t>음료분류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+mn-ea"/>
                  <a:cs typeface="Arial" panose="020B0604020202020204" pitchFamily="34" charset="0"/>
                </a:rPr>
                <a:t>(</a:t>
              </a: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+mn-ea"/>
                  <a:cs typeface="Arial" panose="020B0604020202020204" pitchFamily="34" charset="0"/>
                </a:rPr>
                <a:t>카테고리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+mn-ea"/>
                  <a:cs typeface="Arial" panose="020B0604020202020204" pitchFamily="34" charset="0"/>
                </a:rPr>
                <a:t>)</a:t>
              </a:r>
            </a:p>
            <a:p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+mn-ea"/>
                  <a:cs typeface="Arial" panose="020B0604020202020204" pitchFamily="34" charset="0"/>
                </a:rPr>
                <a:t>베이스 음료 선택 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+mn-ea"/>
                  <a:cs typeface="Arial" panose="020B0604020202020204" pitchFamily="34" charset="0"/>
                </a:rPr>
                <a:t>(</a:t>
              </a: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+mn-ea"/>
                  <a:cs typeface="Arial" panose="020B0604020202020204" pitchFamily="34" charset="0"/>
                </a:rPr>
                <a:t>카테고리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+mn-ea"/>
                  <a:cs typeface="Arial" panose="020B0604020202020204" pitchFamily="34" charset="0"/>
                </a:rPr>
                <a:t>)</a:t>
              </a:r>
            </a:p>
            <a:p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+mn-ea"/>
                  <a:cs typeface="Arial" panose="020B0604020202020204" pitchFamily="34" charset="0"/>
                </a:rPr>
                <a:t>퍼스널 옵션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+mn-ea"/>
                  <a:cs typeface="Arial" panose="020B0604020202020204" pitchFamily="34" charset="0"/>
                </a:rPr>
                <a:t>(</a:t>
              </a:r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+mn-ea"/>
                  <a:cs typeface="Arial" panose="020B0604020202020204" pitchFamily="34" charset="0"/>
                </a:rPr>
                <a:t>사용자 입력</a:t>
              </a:r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+mn-ea"/>
                  <a:cs typeface="Arial" panose="020B0604020202020204" pitchFamily="34" charset="0"/>
                </a:rPr>
                <a:t>)</a:t>
              </a:r>
            </a:p>
            <a:p>
              <a:endPara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+mn-ea"/>
                <a:cs typeface="Arial" panose="020B0604020202020204" pitchFamily="34" charset="0"/>
              </a:endParaRPr>
            </a:p>
            <a:p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+mn-ea"/>
                  <a:cs typeface="Arial" panose="020B0604020202020204" pitchFamily="34" charset="0"/>
                </a:rPr>
                <a:t>이미지 업로드</a:t>
              </a:r>
              <a:endPara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+mn-ea"/>
                <a:cs typeface="Arial" panose="020B0604020202020204" pitchFamily="34" charset="0"/>
              </a:endParaRPr>
            </a:p>
            <a:p>
              <a:endPara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804248" y="1163528"/>
              <a:ext cx="20882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82917"/>
                  </a:solidFill>
                  <a:latin typeface="+mj-ea"/>
                  <a:ea typeface="+mj-ea"/>
                  <a:cs typeface="Arial" panose="020B0604020202020204" pitchFamily="34" charset="0"/>
                </a:rPr>
                <a:t>CUSTOM Page</a:t>
              </a:r>
            </a:p>
          </p:txBody>
        </p:sp>
      </p:grpSp>
      <p:sp>
        <p:nvSpPr>
          <p:cNvPr id="6" name="오른쪽 화살표 5"/>
          <p:cNvSpPr/>
          <p:nvPr/>
        </p:nvSpPr>
        <p:spPr>
          <a:xfrm>
            <a:off x="4412496" y="1089341"/>
            <a:ext cx="151445" cy="125776"/>
          </a:xfrm>
          <a:prstGeom prst="rightArrow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2"/>
                </a:solidFill>
              </a:ln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267744" y="2207249"/>
            <a:ext cx="4932311" cy="2019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0" t="8000" r="13776" b="40200"/>
          <a:stretch/>
        </p:blipFill>
        <p:spPr>
          <a:xfrm>
            <a:off x="1109897" y="2271330"/>
            <a:ext cx="6192688" cy="26642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C0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7" name="그룹 26"/>
          <p:cNvGrpSpPr/>
          <p:nvPr/>
        </p:nvGrpSpPr>
        <p:grpSpPr>
          <a:xfrm>
            <a:off x="99627" y="620542"/>
            <a:ext cx="655949" cy="1680374"/>
            <a:chOff x="99627" y="620542"/>
            <a:chExt cx="655949" cy="1680374"/>
          </a:xfrm>
        </p:grpSpPr>
        <p:sp>
          <p:nvSpPr>
            <p:cNvPr id="28" name="직사각형 27"/>
            <p:cNvSpPr/>
            <p:nvPr/>
          </p:nvSpPr>
          <p:spPr>
            <a:xfrm>
              <a:off x="142844" y="642924"/>
              <a:ext cx="571504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42843" y="928676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42843" y="1214428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42843" y="1500180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42843" y="1785932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42843" y="2071684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63874" y="620542"/>
              <a:ext cx="5196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rgbClr val="482917"/>
                  </a:solidFill>
                  <a:latin typeface="Franklin Gothic Medium" pitchFamily="34" charset="0"/>
                  <a:hlinkClick r:id="rId4" action="ppaction://hlinksldjump"/>
                </a:rPr>
                <a:t>HOME</a:t>
              </a:r>
              <a:endParaRPr lang="ko-KR" altLang="en-US" sz="1000" dirty="0">
                <a:solidFill>
                  <a:srgbClr val="482917"/>
                </a:solidFill>
                <a:latin typeface="Franklin Gothic Medium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6241" y="906008"/>
              <a:ext cx="5373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Franklin Gothic Medium" pitchFamily="34" charset="0"/>
                </a:rPr>
                <a:t>EVENT</a:t>
              </a:r>
              <a:endParaRPr lang="ko-KR" altLang="en-US" sz="1000" b="1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9627" y="1191474"/>
              <a:ext cx="655949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  <a:hlinkClick r:id="rId5" action="ppaction://hlinksldjump"/>
                </a:rPr>
                <a:t>CUSTOM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27976" y="1476940"/>
              <a:ext cx="588623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Franklin Gothic Medium" pitchFamily="34" charset="0"/>
                  <a:hlinkClick r:id="rId6" action="ppaction://hlinksldjump"/>
                </a:rPr>
                <a:t>BOARD</a:t>
              </a:r>
              <a:endParaRPr lang="ko-KR" altLang="en-US" sz="1000" b="1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27976" y="1762406"/>
              <a:ext cx="5902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Franklin Gothic Medium" pitchFamily="34" charset="0"/>
                  <a:hlinkClick r:id="rId7" action="ppaction://hlinksldjump"/>
                </a:rPr>
                <a:t>NOTICE</a:t>
              </a:r>
              <a:endParaRPr lang="ko-KR" altLang="en-US" sz="1000" b="1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52653" y="2054695"/>
              <a:ext cx="5309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  <a:latin typeface="Franklin Gothic Medium" pitchFamily="34" charset="0"/>
                  <a:hlinkClick r:id="rId8" action="ppaction://hlinksldjump"/>
                </a:rPr>
                <a:t>LOGIN</a:t>
              </a:r>
              <a:endParaRPr lang="ko-KR" altLang="en-US" sz="1000" b="1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92506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  <p:bldP spid="29" grpId="0" animBg="1"/>
      <p:bldP spid="29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09163"/>
            <a:ext cx="8458177" cy="475772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91317" y="-18"/>
            <a:ext cx="190513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2800" dirty="0">
                <a:solidFill>
                  <a:srgbClr val="482917"/>
                </a:solidFill>
                <a:latin typeface="Franklin Gothic Medium" pitchFamily="34" charset="0"/>
              </a:rPr>
              <a:t>03.</a:t>
            </a:r>
            <a:r>
              <a:rPr lang="en-US" altLang="ko-KR" sz="2800" dirty="0">
                <a:solidFill>
                  <a:schemeClr val="bg1"/>
                </a:solidFill>
                <a:latin typeface="Franklin Gothic Medium" pitchFamily="34" charset="0"/>
              </a:rPr>
              <a:t> BOARD</a:t>
            </a:r>
            <a:endParaRPr lang="ko-KR" altLang="en-US" sz="2800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6876256" y="2095558"/>
            <a:ext cx="2088232" cy="2159953"/>
            <a:chOff x="6804248" y="1163528"/>
            <a:chExt cx="2088232" cy="2159953"/>
          </a:xfrm>
        </p:grpSpPr>
        <p:sp>
          <p:nvSpPr>
            <p:cNvPr id="20" name="직사각형 19"/>
            <p:cNvSpPr/>
            <p:nvPr/>
          </p:nvSpPr>
          <p:spPr>
            <a:xfrm>
              <a:off x="6804248" y="1707654"/>
              <a:ext cx="1978950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+mn-ea"/>
                  <a:cs typeface="Arial" panose="020B0604020202020204" pitchFamily="34" charset="0"/>
                </a:rPr>
                <a:t>사용자 자유게시판</a:t>
              </a:r>
              <a:endPara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+mn-ea"/>
                <a:cs typeface="Arial" panose="020B0604020202020204" pitchFamily="34" charset="0"/>
              </a:endParaRPr>
            </a:p>
            <a:p>
              <a:endPara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+mn-ea"/>
                <a:cs typeface="Arial" panose="020B0604020202020204" pitchFamily="34" charset="0"/>
              </a:endParaRPr>
            </a:p>
            <a:p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+mn-ea"/>
                  <a:cs typeface="Arial" panose="020B0604020202020204" pitchFamily="34" charset="0"/>
                </a:rPr>
                <a:t>매장 이용후기 </a:t>
              </a:r>
              <a:endPara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+mn-ea"/>
                <a:cs typeface="Arial" panose="020B0604020202020204" pitchFamily="34" charset="0"/>
              </a:endParaRPr>
            </a:p>
            <a:p>
              <a:r>
                <a:rPr lang="ko-KR" altLang="en-US" sz="11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+mn-ea"/>
                  <a:cs typeface="Arial" panose="020B0604020202020204" pitchFamily="34" charset="0"/>
                </a:rPr>
                <a:t>꿀팁</a:t>
              </a:r>
              <a:endPara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+mn-ea"/>
                <a:cs typeface="Arial" panose="020B0604020202020204" pitchFamily="34" charset="0"/>
              </a:endParaRPr>
            </a:p>
            <a:p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+mn-ea"/>
                  <a:cs typeface="Arial" panose="020B0604020202020204" pitchFamily="34" charset="0"/>
                </a:rPr>
                <a:t>정보공유</a:t>
              </a:r>
              <a:endPara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+mn-ea"/>
                <a:cs typeface="Arial" panose="020B0604020202020204" pitchFamily="34" charset="0"/>
              </a:endParaRPr>
            </a:p>
            <a:p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+mn-ea"/>
                  <a:cs typeface="Arial" panose="020B0604020202020204" pitchFamily="34" charset="0"/>
                </a:rPr>
                <a:t>유머 등등의 사용자가 자유롭게 게시</a:t>
              </a:r>
              <a:endPara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+mn-ea"/>
                <a:cs typeface="Arial" panose="020B0604020202020204" pitchFamily="34" charset="0"/>
              </a:endParaRPr>
            </a:p>
            <a:p>
              <a:endPara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+mn-ea"/>
                <a:cs typeface="Arial" panose="020B0604020202020204" pitchFamily="34" charset="0"/>
              </a:endParaRPr>
            </a:p>
            <a:p>
              <a:endPara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804248" y="1163528"/>
              <a:ext cx="20882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82917"/>
                  </a:solidFill>
                  <a:latin typeface="+mj-ea"/>
                  <a:ea typeface="+mj-ea"/>
                  <a:cs typeface="Arial" panose="020B0604020202020204" pitchFamily="34" charset="0"/>
                </a:rPr>
                <a:t>FREE BOARD</a:t>
              </a:r>
            </a:p>
          </p:txBody>
        </p:sp>
      </p:grpSp>
      <p:sp>
        <p:nvSpPr>
          <p:cNvPr id="59" name="직사각형 58"/>
          <p:cNvSpPr/>
          <p:nvPr/>
        </p:nvSpPr>
        <p:spPr>
          <a:xfrm>
            <a:off x="1246154" y="1070825"/>
            <a:ext cx="7848872" cy="822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99627" y="620542"/>
            <a:ext cx="655949" cy="1680374"/>
            <a:chOff x="99627" y="620542"/>
            <a:chExt cx="655949" cy="1680374"/>
          </a:xfrm>
        </p:grpSpPr>
        <p:sp>
          <p:nvSpPr>
            <p:cNvPr id="23" name="직사각형 22"/>
            <p:cNvSpPr/>
            <p:nvPr/>
          </p:nvSpPr>
          <p:spPr>
            <a:xfrm>
              <a:off x="142844" y="642924"/>
              <a:ext cx="571504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42843" y="928676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2843" y="1214428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42843" y="1500180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2843" y="1785932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42843" y="2071684"/>
              <a:ext cx="547719" cy="214314"/>
            </a:xfrm>
            <a:prstGeom prst="rect">
              <a:avLst/>
            </a:prstGeom>
            <a:solidFill>
              <a:srgbClr val="482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63874" y="620542"/>
              <a:ext cx="5196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rgbClr val="482917"/>
                  </a:solidFill>
                  <a:latin typeface="Franklin Gothic Medium" pitchFamily="34" charset="0"/>
                  <a:hlinkClick r:id="rId3" action="ppaction://hlinksldjump"/>
                </a:rPr>
                <a:t>HOME</a:t>
              </a:r>
              <a:endParaRPr lang="ko-KR" altLang="en-US" sz="1000" dirty="0">
                <a:solidFill>
                  <a:srgbClr val="482917"/>
                </a:solidFill>
                <a:latin typeface="Franklin Gothic Medium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6241" y="906008"/>
              <a:ext cx="5373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Franklin Gothic Medium" pitchFamily="34" charset="0"/>
                </a:rPr>
                <a:t>EVENT</a:t>
              </a:r>
              <a:endParaRPr lang="ko-KR" altLang="en-US" sz="1000" b="1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9627" y="1191474"/>
              <a:ext cx="655949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Franklin Gothic Medium" pitchFamily="34" charset="0"/>
                  <a:hlinkClick r:id="rId4" action="ppaction://hlinksldjump"/>
                </a:rPr>
                <a:t>CUSTOM</a:t>
              </a:r>
              <a:endParaRPr lang="ko-KR" altLang="en-US" sz="1000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7976" y="1476940"/>
              <a:ext cx="588623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Franklin Gothic Medium" pitchFamily="34" charset="0"/>
                  <a:hlinkClick r:id="rId5" action="ppaction://hlinksldjump"/>
                </a:rPr>
                <a:t>BOARD</a:t>
              </a:r>
              <a:endParaRPr lang="ko-KR" altLang="en-US" sz="1000" b="1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27976" y="1762406"/>
              <a:ext cx="5902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Franklin Gothic Medium" pitchFamily="34" charset="0"/>
                  <a:hlinkClick r:id="rId6" action="ppaction://hlinksldjump"/>
                </a:rPr>
                <a:t>NOTICE</a:t>
              </a:r>
              <a:endParaRPr lang="ko-KR" altLang="en-US" sz="1000" b="1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52653" y="2054695"/>
              <a:ext cx="5309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  <a:latin typeface="Franklin Gothic Medium" pitchFamily="34" charset="0"/>
                  <a:hlinkClick r:id="rId7" action="ppaction://hlinksldjump"/>
                </a:rPr>
                <a:t>LOGIN</a:t>
              </a:r>
              <a:endParaRPr lang="ko-KR" altLang="en-US" sz="1000" b="1" dirty="0">
                <a:solidFill>
                  <a:schemeClr val="bg1"/>
                </a:solidFill>
                <a:latin typeface="Franklin Gothic Medium" pitchFamily="34" charset="0"/>
              </a:endParaRPr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85CA9C12-35C0-1840-89C6-A2F7CCFB0F0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0" t="8000" r="13776" b="40200"/>
          <a:stretch/>
        </p:blipFill>
        <p:spPr>
          <a:xfrm>
            <a:off x="1007367" y="1640073"/>
            <a:ext cx="6192688" cy="26642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C0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010096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  <a:scene3d>
          <a:camera prst="obliqueBottomRight"/>
          <a:lightRig rig="threePt" dir="t"/>
        </a:scene3d>
      </a:bodyPr>
      <a:lstStyle>
        <a:defPPr>
          <a:defRPr dirty="0" smtClean="0">
            <a:latin typeface="Franklin Gothic Medium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</TotalTime>
  <Words>305</Words>
  <Application>Microsoft Macintosh PowerPoint</Application>
  <PresentationFormat>화면 슬라이드 쇼(16:9)</PresentationFormat>
  <Paragraphs>158</Paragraphs>
  <Slides>15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Wingdings</vt:lpstr>
      <vt:lpstr>Arial</vt:lpstr>
      <vt:lpstr>돋움</vt:lpstr>
      <vt:lpstr>맑은 고딕</vt:lpstr>
      <vt:lpstr>Franklin Gothic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Taekoo Heo</dc:creator>
  <cp:lastModifiedBy>김소정</cp:lastModifiedBy>
  <cp:revision>161</cp:revision>
  <dcterms:created xsi:type="dcterms:W3CDTF">2014-12-08T00:13:41Z</dcterms:created>
  <dcterms:modified xsi:type="dcterms:W3CDTF">2021-06-16T04:11:27Z</dcterms:modified>
</cp:coreProperties>
</file>